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4" r:id="rId1"/>
    <p:sldMasterId id="2147483722" r:id="rId2"/>
    <p:sldMasterId id="2147483769" r:id="rId3"/>
  </p:sldMasterIdLst>
  <p:notesMasterIdLst>
    <p:notesMasterId r:id="rId20"/>
  </p:notesMasterIdLst>
  <p:handoutMasterIdLst>
    <p:handoutMasterId r:id="rId21"/>
  </p:handoutMasterIdLst>
  <p:sldIdLst>
    <p:sldId id="1143" r:id="rId4"/>
    <p:sldId id="1145" r:id="rId5"/>
    <p:sldId id="1159" r:id="rId6"/>
    <p:sldId id="1160" r:id="rId7"/>
    <p:sldId id="1164" r:id="rId8"/>
    <p:sldId id="1163" r:id="rId9"/>
    <p:sldId id="1165" r:id="rId10"/>
    <p:sldId id="1170" r:id="rId11"/>
    <p:sldId id="1171" r:id="rId12"/>
    <p:sldId id="1172" r:id="rId13"/>
    <p:sldId id="1169" r:id="rId14"/>
    <p:sldId id="1162" r:id="rId15"/>
    <p:sldId id="1166" r:id="rId16"/>
    <p:sldId id="1149" r:id="rId17"/>
    <p:sldId id="1161" r:id="rId18"/>
    <p:sldId id="1074" r:id="rId19"/>
  </p:sldIdLst>
  <p:sldSz cx="12192000" cy="6858000"/>
  <p:notesSz cx="6807200" cy="99393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rgbClr val="006699"/>
        </a:solidFill>
        <a:latin typeface="Palatino Linotype" panose="0204050205050503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006699"/>
        </a:solidFill>
        <a:latin typeface="Palatino Linotype" panose="0204050205050503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006699"/>
        </a:solidFill>
        <a:latin typeface="Palatino Linotype" panose="0204050205050503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006699"/>
        </a:solidFill>
        <a:latin typeface="Palatino Linotype" panose="0204050205050503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006699"/>
        </a:solidFill>
        <a:latin typeface="Palatino Linotype" panose="0204050205050503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000" kern="1200">
        <a:solidFill>
          <a:srgbClr val="006699"/>
        </a:solidFill>
        <a:latin typeface="Palatino Linotype" panose="0204050205050503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000" kern="1200">
        <a:solidFill>
          <a:srgbClr val="006699"/>
        </a:solidFill>
        <a:latin typeface="Palatino Linotype" panose="0204050205050503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000" kern="1200">
        <a:solidFill>
          <a:srgbClr val="006699"/>
        </a:solidFill>
        <a:latin typeface="Palatino Linotype" panose="0204050205050503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000" kern="1200">
        <a:solidFill>
          <a:srgbClr val="006699"/>
        </a:solidFill>
        <a:latin typeface="Palatino Linotype" panose="0204050205050503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B93E1"/>
    <a:srgbClr val="D9F7F9"/>
    <a:srgbClr val="FFFFFF"/>
    <a:srgbClr val="407AE1"/>
    <a:srgbClr val="485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41" autoAdjust="0"/>
    <p:restoredTop sz="94366" autoAdjust="0"/>
  </p:normalViewPr>
  <p:slideViewPr>
    <p:cSldViewPr>
      <p:cViewPr varScale="1">
        <p:scale>
          <a:sx n="100" d="100"/>
          <a:sy n="100" d="100"/>
        </p:scale>
        <p:origin x="176" y="344"/>
      </p:cViewPr>
      <p:guideLst>
        <p:guide orient="horz" pos="2160"/>
        <p:guide pos="38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8404" cy="384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80" tIns="45740" rIns="91480" bIns="45740" numCol="1" anchor="t" anchorCtr="0" compatLnSpc="1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1100">
                <a:ea typeface="PMingLiU" pitchFamily="18" charset="-12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6038" y="0"/>
            <a:ext cx="2949575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80" tIns="45740" rIns="91480" bIns="45740" numCol="1" anchor="t" anchorCtr="0" compatLnSpc="1"/>
          <a:lstStyle>
            <a:lvl1pPr algn="r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1100">
                <a:ea typeface="PMingLiU" pitchFamily="18" charset="-12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E157C53-8BE3-490D-9197-F2BB78DE53C6}" type="datetimeFigureOut">
              <a:rPr lang="zh-TW" altLang="en-US"/>
              <a:pPr>
                <a:defRPr/>
              </a:pPr>
              <a:t>2022/10/9</a:t>
            </a:fld>
            <a:endParaRPr lang="zh-TW" altLang="en-US"/>
          </a:p>
        </p:txBody>
      </p:sp>
      <p:sp>
        <p:nvSpPr>
          <p:cNvPr id="1095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80" tIns="45740" rIns="91480" bIns="45740" numCol="1" anchor="b" anchorCtr="0" compatLnSpc="1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1100">
                <a:ea typeface="PMingLiU" pitchFamily="18" charset="-12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95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6038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80" tIns="45740" rIns="91480" bIns="4574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1100" smtClean="0">
                <a:ea typeface="PMingLiU" pitchFamily="18" charset="-120"/>
              </a:defRPr>
            </a:lvl1pPr>
          </a:lstStyle>
          <a:p>
            <a:pPr>
              <a:defRPr/>
            </a:pPr>
            <a:fld id="{588721FA-1B23-4326-83BD-1DDF498AEDC0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80" tIns="45740" rIns="91480" bIns="45740" numCol="1" anchor="t" anchorCtr="0" compatLnSpc="1"/>
          <a:lstStyle>
            <a:lvl1pPr eaLnBrk="0" hangingPunct="0">
              <a:defRPr sz="11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6038" y="0"/>
            <a:ext cx="2949575" cy="496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80" tIns="45740" rIns="91480" bIns="45740" numCol="1" anchor="t" anchorCtr="0" compatLnSpc="1"/>
          <a:lstStyle>
            <a:lvl1pPr algn="r" eaLnBrk="0" hangingPunct="0">
              <a:defRPr sz="11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92075" y="747713"/>
            <a:ext cx="6627813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21225"/>
            <a:ext cx="5446712" cy="44719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80" tIns="45740" rIns="91480" bIns="45740" numCol="1" anchor="t" anchorCtr="0" compatLnSpc="1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3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80" tIns="45740" rIns="91480" bIns="45740" numCol="1" anchor="b" anchorCtr="0" compatLnSpc="1"/>
          <a:lstStyle>
            <a:lvl1pPr eaLnBrk="0" hangingPunct="0">
              <a:defRPr sz="11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3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6038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80" tIns="45740" rIns="91480" bIns="45740" numCol="1" anchor="b" anchorCtr="0" compatLnSpc="1">
            <a:prstTxWarp prst="textNoShape">
              <a:avLst/>
            </a:prstTxWarp>
          </a:bodyPr>
          <a:lstStyle>
            <a:lvl1pPr algn="r">
              <a:defRPr sz="1100" smtClean="0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877F9D41-AB76-4FC1-AC78-D1027071F56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63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fld id="{B23723DB-8FE0-4989-9CD5-833930A43940}" type="slidenum">
              <a:rPr lang="zh-CN" altLang="en-US" sz="1100">
                <a:solidFill>
                  <a:schemeClr val="tx1"/>
                </a:solidFill>
                <a:latin typeface="Tahoma" panose="020B0604030504040204" pitchFamily="34" charset="0"/>
              </a:rPr>
              <a:pPr/>
              <a:t>1</a:t>
            </a:fld>
            <a:endParaRPr lang="en-US" altLang="zh-CN" sz="11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9092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fld id="{BA315D5C-ABA6-44F3-8095-4FFE028FF8CB}" type="slidenum">
              <a:rPr lang="zh-CN" altLang="en-US" sz="1100">
                <a:solidFill>
                  <a:schemeClr val="tx1"/>
                </a:solidFill>
                <a:latin typeface="Tahoma" panose="020B0604030504040204" pitchFamily="34" charset="0"/>
              </a:rPr>
              <a:pPr/>
              <a:t>10</a:t>
            </a:fld>
            <a:endParaRPr lang="en-US" altLang="zh-CN" sz="11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3754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fld id="{BA315D5C-ABA6-44F3-8095-4FFE028FF8CB}" type="slidenum">
              <a:rPr lang="zh-CN" altLang="en-US" sz="1100">
                <a:solidFill>
                  <a:schemeClr val="tx1"/>
                </a:solidFill>
                <a:latin typeface="Tahoma" panose="020B0604030504040204" pitchFamily="34" charset="0"/>
              </a:rPr>
              <a:pPr/>
              <a:t>11</a:t>
            </a:fld>
            <a:endParaRPr lang="en-US" altLang="zh-CN" sz="11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152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fld id="{BA315D5C-ABA6-44F3-8095-4FFE028FF8CB}" type="slidenum">
              <a:rPr lang="zh-CN" altLang="en-US" sz="1100">
                <a:solidFill>
                  <a:schemeClr val="tx1"/>
                </a:solidFill>
                <a:latin typeface="Tahoma" panose="020B0604030504040204" pitchFamily="34" charset="0"/>
              </a:rPr>
              <a:pPr/>
              <a:t>12</a:t>
            </a:fld>
            <a:endParaRPr lang="en-US" altLang="zh-CN" sz="11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205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fld id="{BA315D5C-ABA6-44F3-8095-4FFE028FF8CB}" type="slidenum">
              <a:rPr lang="zh-CN" altLang="en-US" sz="1100">
                <a:solidFill>
                  <a:schemeClr val="tx1"/>
                </a:solidFill>
                <a:latin typeface="Tahoma" panose="020B0604030504040204" pitchFamily="34" charset="0"/>
              </a:rPr>
              <a:pPr/>
              <a:t>13</a:t>
            </a:fld>
            <a:endParaRPr lang="en-US" altLang="zh-CN" sz="11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170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fld id="{BA315D5C-ABA6-44F3-8095-4FFE028FF8CB}" type="slidenum">
              <a:rPr lang="zh-CN" altLang="en-US" sz="1100">
                <a:solidFill>
                  <a:schemeClr val="tx1"/>
                </a:solidFill>
                <a:latin typeface="Tahoma" panose="020B0604030504040204" pitchFamily="34" charset="0"/>
              </a:rPr>
              <a:pPr/>
              <a:t>14</a:t>
            </a:fld>
            <a:endParaRPr lang="en-US" altLang="zh-CN" sz="11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875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fld id="{BA315D5C-ABA6-44F3-8095-4FFE028FF8CB}" type="slidenum">
              <a:rPr lang="zh-CN" altLang="en-US" sz="1100">
                <a:solidFill>
                  <a:schemeClr val="tx1"/>
                </a:solidFill>
                <a:latin typeface="Tahoma" panose="020B0604030504040204" pitchFamily="34" charset="0"/>
              </a:rPr>
              <a:pPr/>
              <a:t>15</a:t>
            </a:fld>
            <a:endParaRPr lang="en-US" altLang="zh-CN" sz="11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947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63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fld id="{B23723DB-8FE0-4989-9CD5-833930A43940}" type="slidenum">
              <a:rPr lang="zh-CN" altLang="en-US" sz="1100">
                <a:solidFill>
                  <a:schemeClr val="tx1"/>
                </a:solidFill>
                <a:latin typeface="Tahoma" panose="020B0604030504040204" pitchFamily="34" charset="0"/>
              </a:rPr>
              <a:pPr/>
              <a:t>2</a:t>
            </a:fld>
            <a:endParaRPr lang="en-US" altLang="zh-CN" sz="11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976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63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fld id="{B23723DB-8FE0-4989-9CD5-833930A43940}" type="slidenum">
              <a:rPr lang="zh-CN" altLang="en-US" sz="1100">
                <a:solidFill>
                  <a:schemeClr val="tx1"/>
                </a:solidFill>
                <a:latin typeface="Tahoma" panose="020B0604030504040204" pitchFamily="34" charset="0"/>
              </a:rPr>
              <a:pPr/>
              <a:t>3</a:t>
            </a:fld>
            <a:endParaRPr lang="en-US" altLang="zh-CN" sz="11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435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fld id="{BA315D5C-ABA6-44F3-8095-4FFE028FF8CB}" type="slidenum">
              <a:rPr lang="zh-CN" altLang="en-US" sz="1100">
                <a:solidFill>
                  <a:schemeClr val="tx1"/>
                </a:solidFill>
                <a:latin typeface="Tahoma" panose="020B0604030504040204" pitchFamily="34" charset="0"/>
              </a:rPr>
              <a:pPr/>
              <a:t>4</a:t>
            </a:fld>
            <a:endParaRPr lang="en-US" altLang="zh-CN" sz="11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355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fld id="{BA315D5C-ABA6-44F3-8095-4FFE028FF8CB}" type="slidenum">
              <a:rPr lang="zh-CN" altLang="en-US" sz="1100">
                <a:solidFill>
                  <a:schemeClr val="tx1"/>
                </a:solidFill>
                <a:latin typeface="Tahoma" panose="020B0604030504040204" pitchFamily="34" charset="0"/>
              </a:rPr>
              <a:pPr/>
              <a:t>5</a:t>
            </a:fld>
            <a:endParaRPr lang="en-US" altLang="zh-CN" sz="11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28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fld id="{BA315D5C-ABA6-44F3-8095-4FFE028FF8CB}" type="slidenum">
              <a:rPr lang="zh-CN" altLang="en-US" sz="1100">
                <a:solidFill>
                  <a:schemeClr val="tx1"/>
                </a:solidFill>
                <a:latin typeface="Tahoma" panose="020B0604030504040204" pitchFamily="34" charset="0"/>
              </a:rPr>
              <a:pPr/>
              <a:t>6</a:t>
            </a:fld>
            <a:endParaRPr lang="en-US" altLang="zh-CN" sz="11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119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fld id="{BA315D5C-ABA6-44F3-8095-4FFE028FF8CB}" type="slidenum">
              <a:rPr lang="zh-CN" altLang="en-US" sz="1100">
                <a:solidFill>
                  <a:schemeClr val="tx1"/>
                </a:solidFill>
                <a:latin typeface="Tahoma" panose="020B0604030504040204" pitchFamily="34" charset="0"/>
              </a:rPr>
              <a:pPr/>
              <a:t>7</a:t>
            </a:fld>
            <a:endParaRPr lang="en-US" altLang="zh-CN" sz="11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312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fld id="{BA315D5C-ABA6-44F3-8095-4FFE028FF8CB}" type="slidenum">
              <a:rPr lang="zh-CN" altLang="en-US" sz="1100">
                <a:solidFill>
                  <a:schemeClr val="tx1"/>
                </a:solidFill>
                <a:latin typeface="Tahoma" panose="020B0604030504040204" pitchFamily="34" charset="0"/>
              </a:rPr>
              <a:pPr/>
              <a:t>8</a:t>
            </a:fld>
            <a:endParaRPr lang="en-US" altLang="zh-CN" sz="11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196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fld id="{BA315D5C-ABA6-44F3-8095-4FFE028FF8CB}" type="slidenum">
              <a:rPr lang="zh-CN" altLang="en-US" sz="1100">
                <a:solidFill>
                  <a:schemeClr val="tx1"/>
                </a:solidFill>
                <a:latin typeface="Tahoma" panose="020B0604030504040204" pitchFamily="34" charset="0"/>
              </a:rPr>
              <a:pPr/>
              <a:t>9</a:t>
            </a:fld>
            <a:endParaRPr lang="en-US" altLang="zh-CN" sz="11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562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FD1DAD-A0E9-4C5F-8F6E-61BC764B0ED9}" type="datetime1">
              <a:rPr lang="en-US" altLang="zh-CN"/>
              <a:pPr>
                <a:defRPr/>
              </a:pPr>
              <a:t>10/9/22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B25BF5-4D54-43E4-B1B6-DB31407333B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8266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27EAD6-B96F-4966-A5C8-C37EF81AF40D}" type="datetime1">
              <a:rPr lang="en-US" altLang="zh-CN"/>
              <a:pPr>
                <a:defRPr/>
              </a:pPr>
              <a:t>10/9/22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F038E-2381-41E4-A79F-F66DE7FA305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293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E387C-557E-442E-A1E1-6C8B4D780C5E}" type="datetime1">
              <a:rPr lang="en-US" altLang="zh-CN"/>
              <a:pPr>
                <a:defRPr/>
              </a:pPr>
              <a:t>10/9/22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4D9A1E-2705-4634-B20E-508F7E0691A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376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F70D59-28BF-41F5-A8B5-30AB0CF815EC}" type="datetime1">
              <a:rPr lang="en-US" altLang="zh-CN"/>
              <a:pPr>
                <a:defRPr/>
              </a:pPr>
              <a:t>10/9/22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0F285F-FE64-403C-A155-26CAC3448D5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5959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7DBC58-410A-48C4-8D9E-2D68C9047213}" type="datetime1">
              <a:rPr lang="en-US" altLang="zh-CN"/>
              <a:pPr>
                <a:defRPr/>
              </a:pPr>
              <a:t>10/9/22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E12A9F-427E-4BAC-8875-E7A275388E1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1795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50EE63-CD96-49D7-A9E6-8394D58CC91D}" type="datetime1">
              <a:rPr lang="en-US" altLang="zh-CN"/>
              <a:pPr>
                <a:defRPr/>
              </a:pPr>
              <a:t>10/9/22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B22FEF-3B5E-48C9-A94F-E057CFD7082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795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47FEED-9FF9-4709-AF20-81795F75748A}" type="datetime1">
              <a:rPr lang="en-US" altLang="zh-CN"/>
              <a:pPr>
                <a:defRPr/>
              </a:pPr>
              <a:t>10/9/22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4B4079-990D-4D73-BB41-CF850A4985A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3404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6B2DCB-DCF1-4117-AE26-D92577567A8C}" type="datetime1">
              <a:rPr lang="en-US" altLang="zh-CN"/>
              <a:pPr>
                <a:defRPr/>
              </a:pPr>
              <a:t>10/9/22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EDB658-1FBF-4C00-9779-BD43A3363A2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7835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18D20C-293C-4114-9621-FCFD24A0F017}" type="datetime1">
              <a:rPr lang="en-US" altLang="zh-CN"/>
              <a:pPr>
                <a:defRPr/>
              </a:pPr>
              <a:t>10/9/22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B904B1-F42E-486B-888B-5552299BD5B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6268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69E86A-0408-489B-8FC7-989FD26AF84B}" type="datetime1">
              <a:rPr lang="en-US" altLang="zh-CN"/>
              <a:pPr>
                <a:defRPr/>
              </a:pPr>
              <a:t>10/9/22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3881A-7C99-4365-8505-E5017433FF7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5643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CC5621-ED69-4ADF-B1CC-2C3EFC464E57}" type="datetime1">
              <a:rPr lang="en-US" altLang="zh-CN"/>
              <a:pPr>
                <a:defRPr/>
              </a:pPr>
              <a:t>10/9/22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22F8C9-C857-4658-85F2-B35B2C16405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633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C31E75-4317-49DC-AAB7-268BF82B33B6}" type="datetime1">
              <a:rPr lang="en-US" altLang="zh-CN"/>
              <a:pPr>
                <a:defRPr/>
              </a:pPr>
              <a:t>10/9/22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4B52A6-7F4E-4658-AAAB-ACBE9E4EA59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5050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2441D9-38FF-4B3B-B38F-8110AE35002C}" type="datetime1">
              <a:rPr lang="en-US" altLang="zh-CN"/>
              <a:pPr>
                <a:defRPr/>
              </a:pPr>
              <a:t>10/9/22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907073-F724-4E2D-B175-3885A1E069A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6893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1D23BE-C5B6-4C5A-BDC1-E5DE2B6FA115}" type="datetime1">
              <a:rPr lang="en-US" altLang="zh-CN"/>
              <a:pPr>
                <a:defRPr/>
              </a:pPr>
              <a:t>10/9/22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DE2D39-6882-43EE-8BE0-721CC90299E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18281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3883AC-2313-43D6-BFC6-DA90DC9301B8}" type="datetime1">
              <a:rPr lang="en-US" altLang="zh-CN"/>
              <a:pPr>
                <a:defRPr/>
              </a:pPr>
              <a:t>10/9/22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3FF6A9-5F75-4556-B4EF-7C886F76E5F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2757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noProof="1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BD7772-9F12-485B-8526-D6D818EDA71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50224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609600"/>
            <a:ext cx="10464800" cy="890587"/>
          </a:xfrm>
        </p:spPr>
        <p:txBody>
          <a:bodyPr/>
          <a:lstStyle>
            <a:lvl1pPr>
              <a:defRPr>
                <a:solidFill>
                  <a:srgbClr val="002060"/>
                </a:solidFill>
                <a:effectLst/>
              </a:defRPr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1623966"/>
            <a:ext cx="10464800" cy="4443460"/>
          </a:xfrm>
        </p:spPr>
        <p:txBody>
          <a:bodyPr/>
          <a:lstStyle>
            <a:lvl1pPr>
              <a:buFont typeface="Wingdings" panose="05000000000000000000" pitchFamily="2" charset="2"/>
              <a:buChar char="u"/>
              <a:defRPr>
                <a:solidFill>
                  <a:schemeClr val="tx2">
                    <a:lumMod val="75000"/>
                  </a:schemeClr>
                </a:solidFill>
              </a:defRPr>
            </a:lvl1pPr>
            <a:lvl2pPr>
              <a:buFont typeface="Wingdings" panose="05000000000000000000" pitchFamily="2" charset="2"/>
              <a:buChar char="Ø"/>
              <a:defRPr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299CF3-377E-4B1F-AF90-0F2D184FA80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193009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CB933-C3C8-4049-B804-2789A2FC836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799719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76401"/>
            <a:ext cx="5130800" cy="4454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676401"/>
            <a:ext cx="5130800" cy="4454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ADE965-A32F-4B25-961F-998B3E47C77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59575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8CAF6C-C47B-4E44-AB6B-06FD2CD449D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847865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DC38BD-5D93-41D3-BF7A-DBE6290A26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68841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4D14D5-3A06-429E-BE0D-4B50B5AA9B4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6709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E94E8D-64CC-4AFF-B65B-19E560C67554}" type="datetime1">
              <a:rPr lang="en-US" altLang="zh-CN"/>
              <a:pPr>
                <a:defRPr/>
              </a:pPr>
              <a:t>10/9/22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369A6-BF8C-4261-ADAD-33B239881C5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8712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F1B270-6B04-42CC-9629-A90C315C126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438009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BD0C64-8A25-4711-ADF0-77123997C2D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34297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3DEFB9-309C-4084-860A-D3AFD27D67A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38941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61400" y="609601"/>
            <a:ext cx="2616200" cy="5521325"/>
          </a:xfrm>
        </p:spPr>
        <p:txBody>
          <a:bodyPr vert="eaVert"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609601"/>
            <a:ext cx="7645400" cy="5521325"/>
          </a:xfrm>
        </p:spPr>
        <p:txBody>
          <a:bodyPr vert="eaVert"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793D97-E924-42C0-BA6A-ED21469E348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1444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609601"/>
            <a:ext cx="10464800" cy="1139825"/>
          </a:xfrm>
        </p:spPr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12800" y="1676401"/>
            <a:ext cx="5130800" cy="4454525"/>
          </a:xfr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676401"/>
            <a:ext cx="5130800" cy="4454525"/>
          </a:xfr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71DCDF-459A-4B2B-9FD9-F5A0A3A5708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6781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9"/>
          <p:cNvSpPr>
            <a:spLocks noChangeArrowheads="1"/>
          </p:cNvSpPr>
          <p:nvPr/>
        </p:nvSpPr>
        <p:spPr bwMode="auto">
          <a:xfrm>
            <a:off x="711200" y="533400"/>
            <a:ext cx="10668000" cy="609600"/>
          </a:xfrm>
          <a:custGeom>
            <a:avLst/>
            <a:gdLst>
              <a:gd name="T0" fmla="*/ 0 w 21600"/>
              <a:gd name="T1" fmla="*/ 2147483646 h 21600"/>
              <a:gd name="T2" fmla="*/ 0 w 21600"/>
              <a:gd name="T3" fmla="*/ 0 h 21600"/>
              <a:gd name="T4" fmla="*/ 2147483646 w 21600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19050">
            <a:solidFill>
              <a:srgbClr val="0099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Shape 30"/>
          <p:cNvSpPr>
            <a:spLocks noChangeShapeType="1"/>
          </p:cNvSpPr>
          <p:nvPr/>
        </p:nvSpPr>
        <p:spPr bwMode="auto">
          <a:xfrm>
            <a:off x="711200" y="6172200"/>
            <a:ext cx="10668000" cy="0"/>
          </a:xfrm>
          <a:prstGeom prst="line">
            <a:avLst/>
          </a:prstGeom>
          <a:noFill/>
          <a:ln w="19050">
            <a:solidFill>
              <a:srgbClr val="0099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4" name="emblem.jpeg" descr="O:\CUHK(SZ)\Website\en\images\emble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6232525"/>
            <a:ext cx="478313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hape 32"/>
          <p:cNvSpPr>
            <a:spLocks noGrp="1"/>
          </p:cNvSpPr>
          <p:nvPr>
            <p:ph type="sldNum" sz="quarter" idx="10"/>
          </p:nvPr>
        </p:nvSpPr>
        <p:spPr>
          <a:xfrm>
            <a:off x="11131550" y="6443663"/>
            <a:ext cx="247650" cy="257175"/>
          </a:xfrm>
        </p:spPr>
        <p:txBody>
          <a:bodyPr/>
          <a:lstStyle>
            <a:lvl1pPr>
              <a:defRPr smtClean="0">
                <a:sym typeface="Garamond" panose="02020404030301010803" pitchFamily="18" charset="0"/>
              </a:defRPr>
            </a:lvl1pPr>
          </a:lstStyle>
          <a:p>
            <a:pPr>
              <a:defRPr/>
            </a:pPr>
            <a:fld id="{5750AE95-3DF4-4642-950E-451562A845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960024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4DD7D6-4BFE-4262-8CF4-9E55394E319E}" type="datetime1">
              <a:rPr lang="en-US" altLang="zh-CN"/>
              <a:pPr>
                <a:defRPr/>
              </a:pPr>
              <a:t>10/9/22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61D3A2-6EC7-4199-93DB-C40BBC6AD3B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238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9E9FB5-9CC9-42A3-BD62-909E73869108}" type="datetime1">
              <a:rPr lang="en-US" altLang="zh-CN"/>
              <a:pPr>
                <a:defRPr/>
              </a:pPr>
              <a:t>10/9/22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4CF209-EB54-4544-96A5-AEEF3CCCDF8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050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B4313D-A7FE-4A6F-A3B6-9BB7EFAD89A1}" type="datetime1">
              <a:rPr lang="en-US" altLang="zh-CN"/>
              <a:pPr>
                <a:defRPr/>
              </a:pPr>
              <a:t>10/9/22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9F68FE-BFF0-48AD-997A-C36DEADAB04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013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988F68-30B2-40DD-8304-24A09466FFC5}" type="datetime1">
              <a:rPr lang="en-US" altLang="zh-CN"/>
              <a:pPr>
                <a:defRPr/>
              </a:pPr>
              <a:t>10/9/22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046C7A-DCBA-45EA-ABB9-3918D8B8C32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619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ED0CD7-B38A-4FC8-90E7-B0D268C4804D}" type="datetime1">
              <a:rPr lang="en-US" altLang="zh-CN"/>
              <a:pPr>
                <a:defRPr/>
              </a:pPr>
              <a:t>10/9/22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172B11-098A-40CE-9440-DEE77A110B4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2418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2CF88F-7D15-4EE1-81E0-A0553CC784FD}" type="datetime1">
              <a:rPr lang="en-US" altLang="zh-CN"/>
              <a:pPr>
                <a:defRPr/>
              </a:pPr>
              <a:t>10/9/22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31097A-CDA8-448B-A5C2-586B9BE3B68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488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rgbClr val="898989"/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E63FF2B1-F952-4531-8046-074A5607F0AD}" type="datetime1">
              <a:rPr lang="en-US" altLang="zh-CN"/>
              <a:pPr>
                <a:defRPr/>
              </a:pPr>
              <a:t>10/9/22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rgbClr val="898989"/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94E6D1AC-8831-4577-B097-4AFC4859D8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91" r:id="rId1"/>
    <p:sldLayoutId id="2147484892" r:id="rId2"/>
    <p:sldLayoutId id="2147484893" r:id="rId3"/>
    <p:sldLayoutId id="2147484894" r:id="rId4"/>
    <p:sldLayoutId id="2147484895" r:id="rId5"/>
    <p:sldLayoutId id="2147484896" r:id="rId6"/>
    <p:sldLayoutId id="2147484897" r:id="rId7"/>
    <p:sldLayoutId id="2147484898" r:id="rId8"/>
    <p:sldLayoutId id="2147484899" r:id="rId9"/>
    <p:sldLayoutId id="2147484900" r:id="rId10"/>
    <p:sldLayoutId id="214748490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宋体" panose="02010600030101010101" pitchFamily="2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rgbClr val="898989"/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885FBE5-6086-42C9-A491-8A61DDA196BC}" type="datetime1">
              <a:rPr lang="en-US" altLang="zh-CN"/>
              <a:pPr>
                <a:defRPr/>
              </a:pPr>
              <a:t>10/9/22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rgbClr val="898989"/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9A0BDB2E-B919-4A7F-BA6C-95B0974E5AC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02" r:id="rId1"/>
    <p:sldLayoutId id="2147484903" r:id="rId2"/>
    <p:sldLayoutId id="2147484904" r:id="rId3"/>
    <p:sldLayoutId id="2147484905" r:id="rId4"/>
    <p:sldLayoutId id="2147484906" r:id="rId5"/>
    <p:sldLayoutId id="2147484907" r:id="rId6"/>
    <p:sldLayoutId id="2147484908" r:id="rId7"/>
    <p:sldLayoutId id="2147484909" r:id="rId8"/>
    <p:sldLayoutId id="2147484910" r:id="rId9"/>
    <p:sldLayoutId id="2147484911" r:id="rId10"/>
    <p:sldLayoutId id="214748491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宋体" panose="02010600030101010101" pitchFamily="2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12800" y="609600"/>
            <a:ext cx="1046480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12800" y="1676400"/>
            <a:ext cx="10464800" cy="43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65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243638"/>
            <a:ext cx="2844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00F56617-4963-4337-9FFE-A92CC906CF4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3077" name="Freeform 7"/>
          <p:cNvSpPr>
            <a:spLocks noChangeArrowheads="1"/>
          </p:cNvSpPr>
          <p:nvPr/>
        </p:nvSpPr>
        <p:spPr bwMode="auto">
          <a:xfrm>
            <a:off x="711200" y="533400"/>
            <a:ext cx="10668000" cy="6096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8" name="Line 8"/>
          <p:cNvSpPr>
            <a:spLocks noChangeShapeType="1"/>
          </p:cNvSpPr>
          <p:nvPr/>
        </p:nvSpPr>
        <p:spPr bwMode="auto">
          <a:xfrm>
            <a:off x="711200" y="6194425"/>
            <a:ext cx="106680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079" name="Picture 1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0" y="6065838"/>
            <a:ext cx="3994150" cy="89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913" r:id="rId1"/>
    <p:sldLayoutId id="2147484914" r:id="rId2"/>
    <p:sldLayoutId id="2147484915" r:id="rId3"/>
    <p:sldLayoutId id="2147484916" r:id="rId4"/>
    <p:sldLayoutId id="2147484917" r:id="rId5"/>
    <p:sldLayoutId id="2147484918" r:id="rId6"/>
    <p:sldLayoutId id="2147484919" r:id="rId7"/>
    <p:sldLayoutId id="2147484920" r:id="rId8"/>
    <p:sldLayoutId id="2147484921" r:id="rId9"/>
    <p:sldLayoutId id="2147484922" r:id="rId10"/>
    <p:sldLayoutId id="2147484923" r:id="rId11"/>
    <p:sldLayoutId id="2147484924" r:id="rId12"/>
    <p:sldLayoutId id="2147484925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anose="02020603050405020304" pitchFamily="18" charset="0"/>
          <a:ea typeface="楷体" panose="02010609060101010101" pitchFamily="49" charset="-122"/>
          <a:cs typeface="Times New Roman" panose="02020603050405020304" pitchFamily="18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anose="02020603050405020304" pitchFamily="18" charset="0"/>
          <a:ea typeface="楷体" panose="02010609060101010101" pitchFamily="49" charset="-122"/>
          <a:cs typeface="Times New Roman" panose="02020603050405020304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anose="02020603050405020304" pitchFamily="18" charset="0"/>
          <a:ea typeface="楷体" panose="02010609060101010101" pitchFamily="49" charset="-122"/>
          <a:cs typeface="Times New Roman" panose="02020603050405020304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anose="02020603050405020304" pitchFamily="18" charset="0"/>
          <a:ea typeface="楷体" panose="02010609060101010101" pitchFamily="49" charset="-122"/>
          <a:cs typeface="Times New Roman" panose="02020603050405020304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anose="02020603050405020304" pitchFamily="18" charset="0"/>
          <a:ea typeface="楷体" panose="02010609060101010101" pitchFamily="49" charset="-122"/>
          <a:cs typeface="Times New Roman" panose="02020603050405020304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Bookman Old Style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Bookman Old Style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Bookman Old Style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Bookman Old Style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>
          <a:solidFill>
            <a:srgbClr val="002673"/>
          </a:solidFill>
          <a:latin typeface="Times New Roman" panose="02020603050405020304" pitchFamily="18" charset="0"/>
          <a:ea typeface="楷体" panose="02010609060101010101" pitchFamily="49" charset="-122"/>
          <a:cs typeface="Times New Roman" panose="02020603050405020304" pitchFamily="18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400">
          <a:solidFill>
            <a:srgbClr val="002673"/>
          </a:solidFill>
          <a:latin typeface="Times New Roman" panose="02020603050405020304" pitchFamily="18" charset="0"/>
          <a:ea typeface="楷体" panose="02010609060101010101" pitchFamily="49" charset="-122"/>
          <a:cs typeface="Times New Roman" panose="02020603050405020304" pitchFamily="18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>
          <a:solidFill>
            <a:srgbClr val="002673"/>
          </a:solidFill>
          <a:latin typeface="Times New Roman" panose="02020603050405020304" pitchFamily="18" charset="0"/>
          <a:ea typeface="楷体" panose="02010609060101010101" pitchFamily="49" charset="-122"/>
          <a:cs typeface="Times New Roman" panose="02020603050405020304" pitchFamily="18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2400">
          <a:solidFill>
            <a:srgbClr val="002673"/>
          </a:solidFill>
          <a:latin typeface="Times New Roman" panose="02020603050405020304" pitchFamily="18" charset="0"/>
          <a:ea typeface="楷体" panose="02010609060101010101" pitchFamily="49" charset="-122"/>
          <a:cs typeface="Times New Roman" panose="02020603050405020304" pitchFamily="18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400">
          <a:solidFill>
            <a:srgbClr val="002673"/>
          </a:solidFill>
          <a:latin typeface="Times New Roman" panose="02020603050405020304" pitchFamily="18" charset="0"/>
          <a:ea typeface="楷体" panose="02010609060101010101" pitchFamily="49" charset="-122"/>
          <a:cs typeface="Times New Roman" panose="02020603050405020304" pitchFamily="18" charset="0"/>
        </a:defRPr>
      </a:lvl5pPr>
      <a:lvl6pPr marL="2138680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Arial" panose="020B0604020202020204" pitchFamily="34" charset="0"/>
        </a:defRPr>
      </a:lvl6pPr>
      <a:lvl7pPr marL="2595880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Arial" panose="020B0604020202020204" pitchFamily="34" charset="0"/>
        </a:defRPr>
      </a:lvl7pPr>
      <a:lvl8pPr marL="3053080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Arial" panose="020B0604020202020204" pitchFamily="34" charset="0"/>
        </a:defRPr>
      </a:lvl8pPr>
      <a:lvl9pPr marL="3510280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7FE357-C522-DA44-87AB-B77188C6E3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65"/>
          <a:stretch/>
        </p:blipFill>
        <p:spPr>
          <a:xfrm>
            <a:off x="1167622" y="855863"/>
            <a:ext cx="9713376" cy="4654423"/>
          </a:xfrm>
          <a:prstGeom prst="rect">
            <a:avLst/>
          </a:prstGeom>
        </p:spPr>
      </p:pic>
      <p:sp>
        <p:nvSpPr>
          <p:cNvPr id="6" name="Text Box 6">
            <a:extLst>
              <a:ext uri="{FF2B5EF4-FFF2-40B4-BE49-F238E27FC236}">
                <a16:creationId xmlns:a16="http://schemas.microsoft.com/office/drawing/2014/main" id="{91535A6F-9413-884A-8296-6425B31AC2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3304" y="2721409"/>
            <a:ext cx="8982012" cy="92333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8000">
                <a:srgbClr val="D9F7F9"/>
              </a:gs>
              <a:gs pos="84000">
                <a:srgbClr val="FFFFFF"/>
              </a:gs>
              <a:gs pos="100000">
                <a:srgbClr val="3B93E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wrap="square">
            <a:spAutoFit/>
          </a:bodyPr>
          <a:lstStyle>
            <a:lvl1pPr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ts val="1200"/>
              </a:spcBef>
            </a:pPr>
            <a:r>
              <a:rPr lang="en-US" altLang="zh-CN" sz="5400" b="1" dirty="0">
                <a:solidFill>
                  <a:srgbClr val="002673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GitHub tutorial for beginners 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62B9752F-71DA-8746-AD26-96BFA4808F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51" y="5147511"/>
            <a:ext cx="69511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ts val="1200"/>
              </a:spcBef>
            </a:pPr>
            <a:r>
              <a:rPr lang="zh-CN" altLang="en-US" sz="2200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Zheng Liu</a:t>
            </a:r>
          </a:p>
          <a:p>
            <a:pPr algn="r">
              <a:spcBef>
                <a:spcPts val="1200"/>
              </a:spcBef>
            </a:pP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School of Humanities and Social science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2B380-FB83-9448-8BC2-16C63A984733}"/>
              </a:ext>
            </a:extLst>
          </p:cNvPr>
          <p:cNvSpPr txBox="1"/>
          <p:nvPr/>
        </p:nvSpPr>
        <p:spPr>
          <a:xfrm>
            <a:off x="1326577" y="1047952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Oct. 2022</a:t>
            </a:r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22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1"/>
    </mc:Choice>
    <mc:Fallback xmlns="">
      <p:transition spd="slow" advTm="39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>
            <a:extLst>
              <a:ext uri="{FF2B5EF4-FFF2-40B4-BE49-F238E27FC236}">
                <a16:creationId xmlns:a16="http://schemas.microsoft.com/office/drawing/2014/main" id="{18466E60-3DB3-4CEC-8868-CF9DA1E7B8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2800" y="609600"/>
            <a:ext cx="10566400" cy="591968"/>
          </a:xfrm>
        </p:spPr>
        <p:txBody>
          <a:bodyPr/>
          <a:lstStyle/>
          <a:p>
            <a:r>
              <a:rPr lang="en-GB" sz="3200" dirty="0">
                <a:solidFill>
                  <a:srgbClr val="FF0000"/>
                </a:solidFill>
              </a:rPr>
              <a:t>Gitignore operation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5DF0DE-78FD-DF48-A68F-8BA7AA347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5380" y="5003541"/>
            <a:ext cx="1808240" cy="9449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B16D16-F33A-634A-8640-8E9DFBA1B403}"/>
              </a:ext>
            </a:extLst>
          </p:cNvPr>
          <p:cNvSpPr txBox="1"/>
          <p:nvPr/>
        </p:nvSpPr>
        <p:spPr>
          <a:xfrm>
            <a:off x="812800" y="1316780"/>
            <a:ext cx="103141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q"/>
              <a:defRPr/>
            </a:pPr>
            <a:r>
              <a:rPr lang="en-US" dirty="0"/>
              <a:t>Why </a:t>
            </a:r>
            <a:r>
              <a:rPr lang="en-US" dirty="0" err="1"/>
              <a:t>gitignore</a:t>
            </a:r>
            <a:r>
              <a:rPr lang="en-US" dirty="0"/>
              <a:t>?</a:t>
            </a:r>
            <a:endParaRPr lang="en-GB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8B5CF9-DA27-C743-AB23-FE634DB2B7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9" r="1829" b="1"/>
          <a:stretch/>
        </p:blipFill>
        <p:spPr>
          <a:xfrm>
            <a:off x="911460" y="1925142"/>
            <a:ext cx="3900656" cy="3801996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34EF956-7A21-7246-B4C9-9F795A7EDB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528" r="32541" b="50000"/>
          <a:stretch/>
        </p:blipFill>
        <p:spPr>
          <a:xfrm>
            <a:off x="988268" y="2274970"/>
            <a:ext cx="3573836" cy="591968"/>
          </a:xfrm>
          <a:prstGeom prst="rect">
            <a:avLst/>
          </a:prstGeo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0E7CFC0-7206-F147-9576-8AAE17777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2142" y="1053844"/>
            <a:ext cx="5869788" cy="362618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42CEE9-DED0-9E46-A1D2-A31B5ECF2BF8}"/>
              </a:ext>
            </a:extLst>
          </p:cNvPr>
          <p:cNvCxnSpPr>
            <a:cxnSpLocks/>
          </p:cNvCxnSpPr>
          <p:nvPr/>
        </p:nvCxnSpPr>
        <p:spPr bwMode="auto">
          <a:xfrm flipV="1">
            <a:off x="5827172" y="2929748"/>
            <a:ext cx="729676" cy="562062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2FB6A95-D708-0945-B62E-844E774652CC}"/>
              </a:ext>
            </a:extLst>
          </p:cNvPr>
          <p:cNvSpPr txBox="1"/>
          <p:nvPr/>
        </p:nvSpPr>
        <p:spPr>
          <a:xfrm>
            <a:off x="642632" y="212401"/>
            <a:ext cx="113777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For more information: </a:t>
            </a:r>
            <a:r>
              <a:rPr lang="en-CN" sz="1500" u="sng" dirty="0"/>
              <a:t>https://git-scm.com/book/en/v2/Git-Basics-Recording-Changes-to-the-Repository#_ignoring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0EFDCBE-F7FE-F540-8C21-7F5417A295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5755" y="3673910"/>
            <a:ext cx="4374685" cy="224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0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0"/>
    </mc:Choice>
    <mc:Fallback xmlns="">
      <p:transition spd="slow" advTm="84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>
            <a:extLst>
              <a:ext uri="{FF2B5EF4-FFF2-40B4-BE49-F238E27FC236}">
                <a16:creationId xmlns:a16="http://schemas.microsoft.com/office/drawing/2014/main" id="{18466E60-3DB3-4CEC-8868-CF9DA1E7B8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2800" y="609600"/>
            <a:ext cx="10566400" cy="591968"/>
          </a:xfrm>
        </p:spPr>
        <p:txBody>
          <a:bodyPr/>
          <a:lstStyle/>
          <a:p>
            <a:r>
              <a:rPr lang="en-GB" sz="3200" dirty="0">
                <a:solidFill>
                  <a:srgbClr val="FF0000"/>
                </a:solidFill>
              </a:rPr>
              <a:t>Pull the latest changes from upstream into your local repository</a:t>
            </a:r>
            <a:br>
              <a:rPr lang="en-GB" sz="3200" dirty="0">
                <a:solidFill>
                  <a:srgbClr val="FF0000"/>
                </a:solidFill>
              </a:rPr>
            </a:b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5DF0DE-78FD-DF48-A68F-8BA7AA347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5380" y="5003541"/>
            <a:ext cx="1808240" cy="944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4D0023-BC59-E840-8972-C9FC9C4FF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799" y="1812438"/>
            <a:ext cx="8440235" cy="319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67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0"/>
    </mc:Choice>
    <mc:Fallback xmlns="">
      <p:transition spd="slow" advTm="84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>
            <a:extLst>
              <a:ext uri="{FF2B5EF4-FFF2-40B4-BE49-F238E27FC236}">
                <a16:creationId xmlns:a16="http://schemas.microsoft.com/office/drawing/2014/main" id="{18466E60-3DB3-4CEC-8868-CF9DA1E7B8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2800" y="609600"/>
            <a:ext cx="10566400" cy="591968"/>
          </a:xfrm>
        </p:spPr>
        <p:txBody>
          <a:bodyPr/>
          <a:lstStyle/>
          <a:p>
            <a:r>
              <a:rPr lang="en-GB" sz="3200" dirty="0">
                <a:solidFill>
                  <a:srgbClr val="FF0000"/>
                </a:solidFill>
              </a:rPr>
              <a:t>Fork a project repository</a:t>
            </a:r>
            <a:br>
              <a:rPr lang="en-GB" sz="3200" dirty="0"/>
            </a:b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5DF0DE-78FD-DF48-A68F-8BA7AA347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3288" y="5008591"/>
            <a:ext cx="1808240" cy="9449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A0FF74-44FE-2C48-87E8-D7131AE22972}"/>
              </a:ext>
            </a:extLst>
          </p:cNvPr>
          <p:cNvSpPr txBox="1"/>
          <p:nvPr/>
        </p:nvSpPr>
        <p:spPr>
          <a:xfrm>
            <a:off x="812800" y="1201568"/>
            <a:ext cx="1042933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1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q"/>
              <a:defRPr/>
            </a:pPr>
            <a:r>
              <a:rPr lang="en-GB" sz="22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Find the project's repository on GitHub, and then "fork" it by clicking the Fork button in the upper right corner:</a:t>
            </a:r>
          </a:p>
          <a:p>
            <a:pPr algn="ctr"/>
            <a:br>
              <a:rPr lang="en-GB" dirty="0">
                <a:effectLst/>
              </a:rPr>
            </a:br>
            <a:endParaRPr lang="en-GB" dirty="0">
              <a:effectLst/>
            </a:endParaRP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6A8D295-D891-5C4F-AE8A-ADE51F74CC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4820" r="2692" b="-1"/>
          <a:stretch/>
        </p:blipFill>
        <p:spPr>
          <a:xfrm>
            <a:off x="949864" y="2197494"/>
            <a:ext cx="5750150" cy="25372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B3930FE-38DD-9C49-A4F4-FBE78C2CBD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742" r="31500" b="1742"/>
          <a:stretch/>
        </p:blipFill>
        <p:spPr>
          <a:xfrm>
            <a:off x="7308324" y="2099192"/>
            <a:ext cx="3933811" cy="2789160"/>
          </a:xfrm>
          <a:prstGeom prst="rect">
            <a:avLst/>
          </a:prstGeom>
        </p:spPr>
      </p:pic>
      <p:sp>
        <p:nvSpPr>
          <p:cNvPr id="24" name="Down Arrow 23">
            <a:extLst>
              <a:ext uri="{FF2B5EF4-FFF2-40B4-BE49-F238E27FC236}">
                <a16:creationId xmlns:a16="http://schemas.microsoft.com/office/drawing/2014/main" id="{7EC9E942-F6C4-7748-877D-D48FCA864303}"/>
              </a:ext>
            </a:extLst>
          </p:cNvPr>
          <p:cNvSpPr/>
          <p:nvPr/>
        </p:nvSpPr>
        <p:spPr bwMode="auto">
          <a:xfrm rot="16200000">
            <a:off x="6658533" y="3217778"/>
            <a:ext cx="691272" cy="422444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342900" marR="0" indent="-342900" algn="ctr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endParaRPr kumimoji="0" lang="en-CN" sz="2000" b="0" i="0" u="none" strike="noStrike" cap="none" normalizeH="0" baseline="0">
              <a:ln>
                <a:noFill/>
              </a:ln>
              <a:solidFill>
                <a:srgbClr val="006699"/>
              </a:solidFill>
              <a:effectLst/>
              <a:latin typeface="Palatino Linotype" panose="0204050205050503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868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0"/>
    </mc:Choice>
    <mc:Fallback xmlns="">
      <p:transition spd="slow" advTm="84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>
            <a:extLst>
              <a:ext uri="{FF2B5EF4-FFF2-40B4-BE49-F238E27FC236}">
                <a16:creationId xmlns:a16="http://schemas.microsoft.com/office/drawing/2014/main" id="{18466E60-3DB3-4CEC-8868-CF9DA1E7B8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2800" y="609600"/>
            <a:ext cx="10566400" cy="591968"/>
          </a:xfrm>
        </p:spPr>
        <p:txBody>
          <a:bodyPr/>
          <a:lstStyle/>
          <a:p>
            <a:r>
              <a:rPr lang="en-GB" sz="3200" dirty="0">
                <a:solidFill>
                  <a:srgbClr val="FF0000"/>
                </a:solidFill>
              </a:rPr>
              <a:t>Clone your fork project to local path</a:t>
            </a:r>
            <a:br>
              <a:rPr lang="en-GB" sz="32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</a:br>
            <a:br>
              <a:rPr lang="en-GB" sz="3200" dirty="0"/>
            </a:b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5DF0DE-78FD-DF48-A68F-8BA7AA347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3288" y="5008591"/>
            <a:ext cx="1808240" cy="9449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A0FF74-44FE-2C48-87E8-D7131AE22972}"/>
              </a:ext>
            </a:extLst>
          </p:cNvPr>
          <p:cNvSpPr txBox="1"/>
          <p:nvPr/>
        </p:nvSpPr>
        <p:spPr>
          <a:xfrm>
            <a:off x="812800" y="1201568"/>
            <a:ext cx="104293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br>
              <a:rPr lang="en-GB" dirty="0">
                <a:effectLst/>
              </a:rPr>
            </a:br>
            <a:endParaRPr lang="en-GB" dirty="0">
              <a:effectLst/>
            </a:endParaRPr>
          </a:p>
        </p:txBody>
      </p:sp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2EA6A9-5BC3-2A45-BFC7-FBF1517F5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64895"/>
            <a:ext cx="4409543" cy="28893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EEE1CB-E5EE-864E-97DF-844365B92E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6568" y="1356278"/>
            <a:ext cx="4409543" cy="147770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2C3D2EB-86E5-0248-8BC3-9F4A6BA8AC9C}"/>
              </a:ext>
            </a:extLst>
          </p:cNvPr>
          <p:cNvSpPr/>
          <p:nvPr/>
        </p:nvSpPr>
        <p:spPr bwMode="auto">
          <a:xfrm>
            <a:off x="7062176" y="1962264"/>
            <a:ext cx="2387965" cy="54218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342900" marR="0" indent="-342900" algn="ctr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endParaRPr kumimoji="0" lang="en-CN" sz="2000" b="0" i="0" u="none" strike="noStrike" cap="none" normalizeH="0" baseline="0">
              <a:ln>
                <a:noFill/>
              </a:ln>
              <a:solidFill>
                <a:srgbClr val="006699"/>
              </a:solidFill>
              <a:effectLst/>
              <a:latin typeface="Palatino Linotype" panose="02040502050505030304" pitchFamily="18" charset="0"/>
              <a:ea typeface="宋体" panose="02010600030101010101" pitchFamily="2" charset="-122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0049C1-E706-E04D-96F1-FE36712ECB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3965" y="3511801"/>
            <a:ext cx="4291778" cy="264442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D21EAD7-CAE2-A24E-81FF-C70489E5340C}"/>
              </a:ext>
            </a:extLst>
          </p:cNvPr>
          <p:cNvCxnSpPr>
            <a:cxnSpLocks/>
            <a:endCxn id="16" idx="1"/>
          </p:cNvCxnSpPr>
          <p:nvPr/>
        </p:nvCxnSpPr>
        <p:spPr bwMode="auto">
          <a:xfrm>
            <a:off x="3714952" y="3429000"/>
            <a:ext cx="2309013" cy="1405016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own Arrow 4">
            <a:extLst>
              <a:ext uri="{FF2B5EF4-FFF2-40B4-BE49-F238E27FC236}">
                <a16:creationId xmlns:a16="http://schemas.microsoft.com/office/drawing/2014/main" id="{5C0A8B07-928B-E549-BBBA-E87092F4E5A5}"/>
              </a:ext>
            </a:extLst>
          </p:cNvPr>
          <p:cNvSpPr/>
          <p:nvPr/>
        </p:nvSpPr>
        <p:spPr bwMode="auto">
          <a:xfrm>
            <a:off x="7666849" y="2988696"/>
            <a:ext cx="589309" cy="422444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342900" marR="0" indent="-342900" algn="ctr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endParaRPr kumimoji="0" lang="en-CN" sz="2000" b="0" i="0" u="none" strike="noStrike" cap="none" normalizeH="0" baseline="0">
              <a:ln>
                <a:noFill/>
              </a:ln>
              <a:solidFill>
                <a:srgbClr val="006699"/>
              </a:solidFill>
              <a:effectLst/>
              <a:latin typeface="Palatino Linotype" panose="0204050205050503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E1045D-C8B8-9E4A-9DE5-39FD60A5EF50}"/>
              </a:ext>
            </a:extLst>
          </p:cNvPr>
          <p:cNvSpPr txBox="1"/>
          <p:nvPr/>
        </p:nvSpPr>
        <p:spPr>
          <a:xfrm>
            <a:off x="10144902" y="1295848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/>
              <a:t>step</a:t>
            </a:r>
            <a:r>
              <a:rPr lang="zh-CN" altLang="en-US" b="1" dirty="0"/>
              <a:t> </a:t>
            </a:r>
            <a:r>
              <a:rPr lang="en-US" altLang="zh-CN" b="1" dirty="0"/>
              <a:t>1</a:t>
            </a:r>
            <a:endParaRPr lang="en-C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EC83E3-3455-894B-AC29-D14C39902282}"/>
              </a:ext>
            </a:extLst>
          </p:cNvPr>
          <p:cNvSpPr txBox="1"/>
          <p:nvPr/>
        </p:nvSpPr>
        <p:spPr>
          <a:xfrm>
            <a:off x="10381003" y="3860086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/>
              <a:t>step</a:t>
            </a:r>
            <a:r>
              <a:rPr lang="zh-CN" altLang="en-US" b="1" dirty="0"/>
              <a:t> </a:t>
            </a:r>
            <a:r>
              <a:rPr lang="en-US" altLang="zh-CN" b="1" dirty="0"/>
              <a:t>2</a:t>
            </a:r>
            <a:endParaRPr lang="en-CN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9FFB38-FA03-4040-BA17-E950DC47612F}"/>
              </a:ext>
            </a:extLst>
          </p:cNvPr>
          <p:cNvSpPr/>
          <p:nvPr/>
        </p:nvSpPr>
        <p:spPr bwMode="auto">
          <a:xfrm>
            <a:off x="9038532" y="5537825"/>
            <a:ext cx="1277212" cy="61840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342900" marR="0" indent="-342900" algn="ctr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endParaRPr kumimoji="0" lang="en-CN" sz="2000" b="0" i="0" u="none" strike="noStrike" cap="none" normalizeH="0" baseline="0">
              <a:ln>
                <a:noFill/>
              </a:ln>
              <a:solidFill>
                <a:srgbClr val="006699"/>
              </a:solidFill>
              <a:effectLst/>
              <a:latin typeface="Palatino Linotype" panose="0204050205050503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233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0"/>
    </mc:Choice>
    <mc:Fallback xmlns="">
      <p:transition spd="slow" advTm="84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>
            <a:extLst>
              <a:ext uri="{FF2B5EF4-FFF2-40B4-BE49-F238E27FC236}">
                <a16:creationId xmlns:a16="http://schemas.microsoft.com/office/drawing/2014/main" id="{18466E60-3DB3-4CEC-8868-CF9DA1E7B8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2800" y="609600"/>
            <a:ext cx="10566400" cy="591968"/>
          </a:xfrm>
        </p:spPr>
        <p:txBody>
          <a:bodyPr/>
          <a:lstStyle/>
          <a:p>
            <a:r>
              <a:rPr lang="en-US" altLang="zh-CN" sz="3200" dirty="0">
                <a:solidFill>
                  <a:srgbClr val="FF0000"/>
                </a:solidFill>
              </a:rPr>
              <a:t>Collaboration 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F26AA7-0CA7-644D-A6C6-82441704BF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26" t="55385" r="36054" b="17448"/>
          <a:stretch/>
        </p:blipFill>
        <p:spPr>
          <a:xfrm>
            <a:off x="7934617" y="4053773"/>
            <a:ext cx="3444583" cy="20129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83BA1E-1D5E-F548-A59D-91532D4A7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1" y="1174653"/>
            <a:ext cx="5470086" cy="15133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FE0CF4-7570-274F-80FD-29B2DF3E7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959" y="2779511"/>
            <a:ext cx="6468590" cy="14668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F36AD0-EC0C-4742-931D-C693FF592A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765" y="4345823"/>
            <a:ext cx="4346102" cy="16994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177703-AD02-ED4C-83D7-96D7D96AD6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9260" y="1156505"/>
            <a:ext cx="3549885" cy="273334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D52215-FCC8-0945-A645-A3E01CEEBCF2}"/>
              </a:ext>
            </a:extLst>
          </p:cNvPr>
          <p:cNvSpPr/>
          <p:nvPr/>
        </p:nvSpPr>
        <p:spPr bwMode="auto">
          <a:xfrm>
            <a:off x="5903980" y="3610371"/>
            <a:ext cx="1536161" cy="63599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342900" marR="0" indent="-342900" algn="ctr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endParaRPr kumimoji="0" lang="en-CN" sz="2000" b="0" i="0" u="none" strike="noStrike" cap="none" normalizeH="0" baseline="0">
              <a:ln>
                <a:noFill/>
              </a:ln>
              <a:solidFill>
                <a:srgbClr val="006699"/>
              </a:solidFill>
              <a:effectLst/>
              <a:latin typeface="Palatino Linotype" panose="02040502050505030304" pitchFamily="18" charset="0"/>
              <a:ea typeface="宋体" panose="02010600030101010101" pitchFamily="2" charset="-122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B21040-69FB-BD44-8CC5-A787F8015C57}"/>
              </a:ext>
            </a:extLst>
          </p:cNvPr>
          <p:cNvSpPr/>
          <p:nvPr/>
        </p:nvSpPr>
        <p:spPr bwMode="auto">
          <a:xfrm>
            <a:off x="853636" y="5415906"/>
            <a:ext cx="1536161" cy="63599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342900" marR="0" indent="-342900" algn="ctr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endParaRPr kumimoji="0" lang="en-CN" sz="2000" b="0" i="0" u="none" strike="noStrike" cap="none" normalizeH="0" baseline="0">
              <a:ln>
                <a:noFill/>
              </a:ln>
              <a:solidFill>
                <a:srgbClr val="006699"/>
              </a:solidFill>
              <a:effectLst/>
              <a:latin typeface="Palatino Linotype" panose="0204050205050503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92100D-9FF4-C846-95D6-B83F46202B50}"/>
              </a:ext>
            </a:extLst>
          </p:cNvPr>
          <p:cNvSpPr/>
          <p:nvPr/>
        </p:nvSpPr>
        <p:spPr bwMode="auto">
          <a:xfrm>
            <a:off x="9804344" y="1108852"/>
            <a:ext cx="1416105" cy="59196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342900" marR="0" indent="-342900" algn="ctr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endParaRPr kumimoji="0" lang="en-CN" sz="2000" b="0" i="0" u="none" strike="noStrike" cap="none" normalizeH="0" baseline="0">
              <a:ln>
                <a:noFill/>
              </a:ln>
              <a:solidFill>
                <a:srgbClr val="006699"/>
              </a:solidFill>
              <a:effectLst/>
              <a:latin typeface="Palatino Linotype" panose="02040502050505030304" pitchFamily="18" charset="0"/>
              <a:ea typeface="宋体" panose="02010600030101010101" pitchFamily="2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4F1EF-9F6C-ED41-BFE9-5D24E071DA6A}"/>
              </a:ext>
            </a:extLst>
          </p:cNvPr>
          <p:cNvSpPr txBox="1"/>
          <p:nvPr/>
        </p:nvSpPr>
        <p:spPr>
          <a:xfrm>
            <a:off x="501800" y="2587371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/>
              <a:t>step</a:t>
            </a:r>
            <a:r>
              <a:rPr lang="zh-CN" altLang="en-US" b="1" dirty="0"/>
              <a:t> </a:t>
            </a:r>
            <a:r>
              <a:rPr lang="en-US" altLang="zh-CN" b="1" dirty="0"/>
              <a:t>1</a:t>
            </a:r>
            <a:endParaRPr lang="en-C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609D80-97B1-874A-8028-CC6AE3908A50}"/>
              </a:ext>
            </a:extLst>
          </p:cNvPr>
          <p:cNvSpPr txBox="1"/>
          <p:nvPr/>
        </p:nvSpPr>
        <p:spPr>
          <a:xfrm>
            <a:off x="486498" y="4995468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/>
              <a:t>step</a:t>
            </a:r>
            <a:r>
              <a:rPr lang="zh-CN" altLang="en-US" b="1" dirty="0"/>
              <a:t> </a:t>
            </a:r>
            <a:r>
              <a:rPr lang="en-US" altLang="zh-CN" b="1" dirty="0"/>
              <a:t>2</a:t>
            </a:r>
            <a:endParaRPr lang="en-C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C06CDA-0C6A-6446-A30A-166B968759A4}"/>
              </a:ext>
            </a:extLst>
          </p:cNvPr>
          <p:cNvSpPr txBox="1"/>
          <p:nvPr/>
        </p:nvSpPr>
        <p:spPr>
          <a:xfrm>
            <a:off x="7504050" y="842022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/>
              <a:t>step</a:t>
            </a:r>
            <a:r>
              <a:rPr lang="zh-CN" altLang="en-US" b="1" dirty="0"/>
              <a:t> </a:t>
            </a:r>
            <a:r>
              <a:rPr lang="en-US" altLang="zh-CN" b="1" dirty="0"/>
              <a:t>3</a:t>
            </a:r>
            <a:endParaRPr lang="en-CN" b="1" dirty="0"/>
          </a:p>
        </p:txBody>
      </p:sp>
    </p:spTree>
    <p:extLst>
      <p:ext uri="{BB962C8B-B14F-4D97-AF65-F5344CB8AC3E}">
        <p14:creationId xmlns:p14="http://schemas.microsoft.com/office/powerpoint/2010/main" val="335523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0"/>
    </mc:Choice>
    <mc:Fallback xmlns="">
      <p:transition spd="slow" advTm="84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>
            <a:extLst>
              <a:ext uri="{FF2B5EF4-FFF2-40B4-BE49-F238E27FC236}">
                <a16:creationId xmlns:a16="http://schemas.microsoft.com/office/drawing/2014/main" id="{18466E60-3DB3-4CEC-8868-CF9DA1E7B8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2800" y="609600"/>
            <a:ext cx="10566400" cy="890588"/>
          </a:xfrm>
        </p:spPr>
        <p:txBody>
          <a:bodyPr/>
          <a:lstStyle/>
          <a:p>
            <a:r>
              <a:rPr lang="en-GB" sz="3200" dirty="0">
                <a:solidFill>
                  <a:srgbClr val="FF0000"/>
                </a:solidFill>
              </a:rPr>
              <a:t>Portfolio showcasing</a:t>
            </a:r>
            <a:r>
              <a:rPr lang="en-US" sz="3200" dirty="0">
                <a:solidFill>
                  <a:srgbClr val="FF0000"/>
                </a:solidFill>
              </a:rPr>
              <a:t>: </a:t>
            </a:r>
            <a:r>
              <a:rPr lang="en-GB" sz="3200" dirty="0">
                <a:solidFill>
                  <a:srgbClr val="FF0000"/>
                </a:solidFill>
              </a:rPr>
              <a:t>A GitHub account is a résumé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3F262D-A834-5344-9FCB-FC5C4F015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3117" y="5149008"/>
            <a:ext cx="1808240" cy="944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291627-1D87-BF49-BE89-EB49BD1B3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32407"/>
            <a:ext cx="7856267" cy="44774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B131A40-CD55-4348-8624-9A5FFE998D72}"/>
              </a:ext>
            </a:extLst>
          </p:cNvPr>
          <p:cNvSpPr txBox="1"/>
          <p:nvPr/>
        </p:nvSpPr>
        <p:spPr>
          <a:xfrm>
            <a:off x="9180683" y="3722961"/>
            <a:ext cx="18082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2000" dirty="0"/>
              <a:t>Show your commitments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A1AC44-C6E6-EE45-A3F9-3A4E2D7AA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4028" y="4120272"/>
            <a:ext cx="5188685" cy="1922028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DB1F8FD-5BDE-AE45-982D-1760BC2FC2EB}"/>
              </a:ext>
            </a:extLst>
          </p:cNvPr>
          <p:cNvCxnSpPr/>
          <p:nvPr/>
        </p:nvCxnSpPr>
        <p:spPr bwMode="auto">
          <a:xfrm flipH="1">
            <a:off x="8552713" y="4430847"/>
            <a:ext cx="961243" cy="63662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D2A63A3-37AA-514D-8F3C-5118A3BA717D}"/>
              </a:ext>
            </a:extLst>
          </p:cNvPr>
          <p:cNvSpPr txBox="1"/>
          <p:nvPr/>
        </p:nvSpPr>
        <p:spPr>
          <a:xfrm>
            <a:off x="9120013" y="1852732"/>
            <a:ext cx="1808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/>
              <a:t>Self intro</a:t>
            </a:r>
            <a:endParaRPr lang="en-GB" sz="20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9610381-4F00-B14D-8656-919851C092AA}"/>
              </a:ext>
            </a:extLst>
          </p:cNvPr>
          <p:cNvCxnSpPr>
            <a:cxnSpLocks/>
          </p:cNvCxnSpPr>
          <p:nvPr/>
        </p:nvCxnSpPr>
        <p:spPr bwMode="auto">
          <a:xfrm flipH="1">
            <a:off x="8285029" y="2208074"/>
            <a:ext cx="895654" cy="56805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12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0"/>
    </mc:Choice>
    <mc:Fallback xmlns="">
      <p:transition spd="slow" advTm="84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内容占位符 2">
            <a:extLst>
              <a:ext uri="{FF2B5EF4-FFF2-40B4-BE49-F238E27FC236}">
                <a16:creationId xmlns:a16="http://schemas.microsoft.com/office/drawing/2014/main" id="{70C0B8DB-8607-47B7-BD69-6CCAD606A10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02232" y="2595529"/>
            <a:ext cx="10464800" cy="4597063"/>
          </a:xfrm>
        </p:spPr>
        <p:txBody>
          <a:bodyPr/>
          <a:lstStyle/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zh-CN" sz="6000" b="1" dirty="0">
                <a:solidFill>
                  <a:srgbClr val="002673"/>
                </a:solidFill>
              </a:rPr>
              <a:t>Thank you for listening</a:t>
            </a:r>
            <a:endParaRPr lang="en-US" altLang="en-US" sz="6000" b="1" dirty="0">
              <a:solidFill>
                <a:srgbClr val="002673"/>
              </a:solidFill>
            </a:endParaRPr>
          </a:p>
        </p:txBody>
      </p:sp>
      <p:sp>
        <p:nvSpPr>
          <p:cNvPr id="23555" name="灯片编号占位符 3">
            <a:extLst>
              <a:ext uri="{FF2B5EF4-FFF2-40B4-BE49-F238E27FC236}">
                <a16:creationId xmlns:a16="http://schemas.microsoft.com/office/drawing/2014/main" id="{69E740A2-7935-41CC-9B5F-A55D579A5B3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fld id="{27DC0E74-0A0E-48C6-8B33-ADF7F0A2331E}" type="slidenum">
              <a:rPr lang="en-US" altLang="zh-CN" sz="12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16</a:t>
            </a:fld>
            <a:endParaRPr lang="en-US" altLang="zh-CN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2E468D-C562-0141-9041-01C7C5C9AE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2" t="48568" r="65764" b="8672"/>
          <a:stretch/>
        </p:blipFill>
        <p:spPr>
          <a:xfrm>
            <a:off x="809704" y="3706479"/>
            <a:ext cx="2329187" cy="23291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01A8D1-6B46-074A-A07D-17A8D48A11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6" t="5201" r="66171" b="50000"/>
          <a:stretch/>
        </p:blipFill>
        <p:spPr>
          <a:xfrm>
            <a:off x="9593971" y="1033804"/>
            <a:ext cx="2095797" cy="239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0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 noChangeArrowheads="1"/>
          </p:cNvSpPr>
          <p:nvPr>
            <p:ph type="title"/>
          </p:nvPr>
        </p:nvSpPr>
        <p:spPr>
          <a:xfrm>
            <a:off x="812800" y="609600"/>
            <a:ext cx="10464800" cy="890588"/>
          </a:xfrm>
        </p:spPr>
        <p:txBody>
          <a:bodyPr/>
          <a:lstStyle/>
          <a:p>
            <a:r>
              <a:rPr lang="en-US" altLang="zh-CN" sz="3200" dirty="0">
                <a:solidFill>
                  <a:srgbClr val="FF0000"/>
                </a:solidFill>
              </a:rPr>
              <a:t>Outline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FBCE723D-1A95-43BE-A2B5-0370828F6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124760"/>
            <a:ext cx="10464800" cy="49149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  <a:defRPr/>
            </a:pPr>
            <a:r>
              <a:rPr lang="en-SG" altLang="zh-CN" sz="2800" dirty="0"/>
              <a:t>What is GitHub</a:t>
            </a:r>
            <a:r>
              <a:rPr lang="en-US" altLang="zh-CN" sz="2800" dirty="0"/>
              <a:t>?</a:t>
            </a:r>
            <a:endParaRPr lang="en-SG" altLang="zh-CN" sz="2800" dirty="0"/>
          </a:p>
          <a:p>
            <a:pPr marL="342900" lvl="1" indent="-342900">
              <a:buClr>
                <a:schemeClr val="accent1"/>
              </a:buClr>
              <a:buSzPct val="65000"/>
              <a:buFont typeface="Wingdings" panose="05000000000000000000" pitchFamily="2" charset="2"/>
              <a:buChar char="q"/>
              <a:defRPr/>
            </a:pPr>
            <a:r>
              <a:rPr lang="en-GB" sz="2800" dirty="0"/>
              <a:t>Create and use a repository</a:t>
            </a:r>
          </a:p>
          <a:p>
            <a:pPr lvl="1">
              <a:defRPr/>
            </a:pPr>
            <a:r>
              <a:rPr lang="en-US" altLang="zh-CN" sz="2200" dirty="0"/>
              <a:t>Creating a repository on GitHub</a:t>
            </a:r>
            <a:endParaRPr lang="en-SG" altLang="zh-CN" sz="2200" dirty="0"/>
          </a:p>
          <a:p>
            <a:pPr lvl="1">
              <a:defRPr/>
            </a:pPr>
            <a:r>
              <a:rPr lang="en-SG" altLang="zh-CN" sz="2200" dirty="0"/>
              <a:t>The README file</a:t>
            </a:r>
          </a:p>
          <a:p>
            <a:pPr lvl="1">
              <a:defRPr/>
            </a:pPr>
            <a:r>
              <a:rPr lang="en-SG" altLang="zh-CN" sz="2200" dirty="0"/>
              <a:t> Pull and push operation</a:t>
            </a:r>
          </a:p>
          <a:p>
            <a:pPr lvl="1">
              <a:defRPr/>
            </a:pPr>
            <a:r>
              <a:rPr lang="en-GB" sz="2200" dirty="0"/>
              <a:t>Make local</a:t>
            </a:r>
            <a:r>
              <a:rPr lang="zh-CN" altLang="en-US" sz="2200" dirty="0"/>
              <a:t> </a:t>
            </a:r>
            <a:r>
              <a:rPr lang="en-GB" sz="2200" dirty="0"/>
              <a:t>changes to a file and push them to GitHub as commits</a:t>
            </a:r>
          </a:p>
          <a:p>
            <a:pPr lvl="1">
              <a:defRPr/>
            </a:pPr>
            <a:r>
              <a:rPr lang="en-GB" sz="2200" dirty="0"/>
              <a:t>gitignore operation</a:t>
            </a:r>
          </a:p>
          <a:p>
            <a:pPr marL="342900" lvl="1" indent="-342900">
              <a:buClr>
                <a:schemeClr val="accent1"/>
              </a:buClr>
              <a:buSzPct val="65000"/>
              <a:buFont typeface="Wingdings" panose="05000000000000000000" pitchFamily="2" charset="2"/>
              <a:buChar char="q"/>
              <a:defRPr/>
            </a:pPr>
            <a:r>
              <a:rPr lang="en-GB" sz="2800" dirty="0"/>
              <a:t>Fork a project repository</a:t>
            </a:r>
          </a:p>
          <a:p>
            <a:pPr lvl="1">
              <a:defRPr/>
            </a:pPr>
            <a:r>
              <a:rPr lang="en-GB" sz="2200" dirty="0"/>
              <a:t>Clone your fork project to local path</a:t>
            </a:r>
          </a:p>
          <a:p>
            <a:pPr marL="342900" lvl="1" indent="-342900">
              <a:buClr>
                <a:schemeClr val="accent1"/>
              </a:buClr>
              <a:buSzPct val="65000"/>
              <a:buFont typeface="Wingdings" panose="05000000000000000000" pitchFamily="2" charset="2"/>
              <a:buChar char="q"/>
              <a:defRPr/>
            </a:pPr>
            <a:r>
              <a:rPr lang="en-US" sz="2800" dirty="0"/>
              <a:t>Collaboration using GitHub </a:t>
            </a:r>
            <a:endParaRPr lang="en-GB" sz="2800" dirty="0"/>
          </a:p>
          <a:p>
            <a:pPr marL="342900" lvl="1" indent="-342900">
              <a:buClr>
                <a:schemeClr val="accent1"/>
              </a:buClr>
              <a:buSzPct val="65000"/>
              <a:buFont typeface="Wingdings" panose="05000000000000000000" pitchFamily="2" charset="2"/>
              <a:buChar char="q"/>
              <a:defRPr/>
            </a:pPr>
            <a:r>
              <a:rPr lang="en-GB" sz="2800" dirty="0"/>
              <a:t>Bonus: Portfolio showcasing using GitHub</a:t>
            </a:r>
          </a:p>
          <a:p>
            <a:pPr marL="342900" lvl="1" indent="-342900">
              <a:buClr>
                <a:schemeClr val="accent1"/>
              </a:buClr>
              <a:buSzPct val="65000"/>
              <a:buFont typeface="Wingdings" panose="05000000000000000000" pitchFamily="2" charset="2"/>
              <a:buChar char="q"/>
              <a:defRPr/>
            </a:pPr>
            <a:endParaRPr lang="en-GB" sz="2800" dirty="0"/>
          </a:p>
          <a:p>
            <a:pPr marL="342900" lvl="1" indent="-342900">
              <a:buClr>
                <a:schemeClr val="accent1"/>
              </a:buClr>
              <a:buSzPct val="65000"/>
              <a:buFont typeface="Wingdings" panose="05000000000000000000" pitchFamily="2" charset="2"/>
              <a:buChar char="q"/>
              <a:defRPr/>
            </a:pPr>
            <a:endParaRPr lang="en-SG" altLang="zh-CN" sz="2800" dirty="0"/>
          </a:p>
          <a:p>
            <a:pPr marL="0" indent="0">
              <a:buNone/>
              <a:defRPr/>
            </a:pPr>
            <a:endParaRPr lang="en-SG" altLang="zh-CN" sz="2800" dirty="0"/>
          </a:p>
          <a:p>
            <a:pPr marL="344487" lvl="1" indent="0">
              <a:spcAft>
                <a:spcPts val="600"/>
              </a:spcAft>
              <a:buFont typeface="Wingdings" panose="05000000000000000000" pitchFamily="2" charset="2"/>
              <a:buNone/>
              <a:defRPr/>
            </a:pPr>
            <a:endParaRPr lang="en-SG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77190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1"/>
    </mc:Choice>
    <mc:Fallback xmlns="">
      <p:transition spd="slow" advTm="39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7A0079-9A03-ED47-8EFC-7C69C7286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648" y="1213597"/>
            <a:ext cx="6641466" cy="44308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71A4FA-AF4F-514F-9637-1EC7895797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761" t="2803" r="35464" b="46656"/>
          <a:stretch/>
        </p:blipFill>
        <p:spPr>
          <a:xfrm>
            <a:off x="1218692" y="2980181"/>
            <a:ext cx="2496260" cy="27530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814E7A-6EC6-A246-BC74-E17F6939B76D}"/>
              </a:ext>
            </a:extLst>
          </p:cNvPr>
          <p:cNvSpPr txBox="1"/>
          <p:nvPr/>
        </p:nvSpPr>
        <p:spPr>
          <a:xfrm>
            <a:off x="913886" y="628822"/>
            <a:ext cx="61012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What is GitHub?</a:t>
            </a:r>
            <a:endParaRPr lang="en-CN" sz="32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1864C-D28A-4248-A479-8512D824B050}"/>
              </a:ext>
            </a:extLst>
          </p:cNvPr>
          <p:cNvSpPr txBox="1"/>
          <p:nvPr/>
        </p:nvSpPr>
        <p:spPr>
          <a:xfrm>
            <a:off x="2145370" y="2844224"/>
            <a:ext cx="61012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???</a:t>
            </a:r>
            <a:endParaRPr lang="en-CN" sz="3200" b="1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29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1"/>
    </mc:Choice>
    <mc:Fallback xmlns="">
      <p:transition spd="slow" advTm="39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>
            <a:extLst>
              <a:ext uri="{FF2B5EF4-FFF2-40B4-BE49-F238E27FC236}">
                <a16:creationId xmlns:a16="http://schemas.microsoft.com/office/drawing/2014/main" id="{18466E60-3DB3-4CEC-8868-CF9DA1E7B8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2800" y="609600"/>
            <a:ext cx="10566400" cy="890588"/>
          </a:xfrm>
        </p:spPr>
        <p:txBody>
          <a:bodyPr/>
          <a:lstStyle/>
          <a:p>
            <a:r>
              <a:rPr lang="en-US" altLang="zh-CN" sz="3200" dirty="0">
                <a:solidFill>
                  <a:srgbClr val="FF0000"/>
                </a:solidFill>
              </a:rPr>
              <a:t>What is GitHub?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B5C22D60-9BD4-4FB4-B372-BB550F00C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386" y="1239972"/>
            <a:ext cx="10197326" cy="3725188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  <a:defRPr/>
            </a:pPr>
            <a:r>
              <a:rPr lang="en-US" sz="2800" dirty="0"/>
              <a:t>A</a:t>
            </a:r>
            <a:r>
              <a:rPr lang="en-GB" sz="2800" dirty="0"/>
              <a:t> code hosting platform for </a:t>
            </a:r>
            <a:r>
              <a:rPr lang="en-GB" sz="2800" b="1" dirty="0"/>
              <a:t>version control </a:t>
            </a:r>
            <a:r>
              <a:rPr lang="en-GB" sz="2800" dirty="0"/>
              <a:t>and </a:t>
            </a:r>
            <a:r>
              <a:rPr lang="en-GB" sz="2800" b="1" dirty="0"/>
              <a:t>collaboration</a:t>
            </a:r>
            <a:r>
              <a:rPr lang="en-GB" sz="2800" dirty="0"/>
              <a:t>.</a:t>
            </a:r>
          </a:p>
          <a:p>
            <a:pPr>
              <a:buFont typeface="Wingdings" panose="05000000000000000000" pitchFamily="2" charset="2"/>
              <a:buChar char="q"/>
              <a:defRPr/>
            </a:pPr>
            <a:endParaRPr lang="en-GB" sz="2800" dirty="0"/>
          </a:p>
          <a:p>
            <a:pPr>
              <a:buFont typeface="Wingdings" panose="05000000000000000000" pitchFamily="2" charset="2"/>
              <a:buChar char="q"/>
              <a:defRPr/>
            </a:pPr>
            <a:r>
              <a:rPr lang="en-GB" sz="2800" dirty="0"/>
              <a:t>What and why version control?</a:t>
            </a:r>
          </a:p>
          <a:p>
            <a:pPr lvl="1">
              <a:defRPr/>
            </a:pPr>
            <a:r>
              <a:rPr lang="en-GB" sz="2200" dirty="0"/>
              <a:t>Version control helps you track and manage changes to a project’s code.</a:t>
            </a:r>
          </a:p>
          <a:p>
            <a:pPr>
              <a:buFont typeface="Wingdings" panose="05000000000000000000" pitchFamily="2" charset="2"/>
              <a:buChar char="q"/>
              <a:defRPr/>
            </a:pPr>
            <a:endParaRPr lang="en-GB" sz="2800" dirty="0"/>
          </a:p>
          <a:p>
            <a:pPr>
              <a:buFont typeface="Wingdings" panose="05000000000000000000" pitchFamily="2" charset="2"/>
              <a:buChar char="q"/>
              <a:defRPr/>
            </a:pPr>
            <a:endParaRPr lang="en-GB" sz="2800" dirty="0"/>
          </a:p>
          <a:p>
            <a:pPr marL="0" indent="0">
              <a:buNone/>
              <a:defRPr/>
            </a:pPr>
            <a:r>
              <a:rPr lang="en-GB" sz="2800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3F262D-A834-5344-9FCB-FC5C4F015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3117" y="5149008"/>
            <a:ext cx="1808240" cy="9449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585E1A-2F4D-E04B-A06E-46C36DA35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597" y="3351461"/>
            <a:ext cx="3977464" cy="268233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B09CBFD-383E-AB4B-B322-89D83F21B1DA}"/>
              </a:ext>
            </a:extLst>
          </p:cNvPr>
          <p:cNvGrpSpPr/>
          <p:nvPr/>
        </p:nvGrpSpPr>
        <p:grpSpPr>
          <a:xfrm>
            <a:off x="5147715" y="4193187"/>
            <a:ext cx="6425339" cy="1847285"/>
            <a:chOff x="5147715" y="4193187"/>
            <a:chExt cx="6425339" cy="1847285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4357789-44A3-B04E-9163-1984C4EE5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47715" y="4193187"/>
              <a:ext cx="6425339" cy="1847285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AD6488A-FBBD-F94E-A518-D61856A5F3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3761" t="2803" r="35464" b="46656"/>
            <a:stretch/>
          </p:blipFill>
          <p:spPr>
            <a:xfrm flipH="1">
              <a:off x="9579118" y="4389101"/>
              <a:ext cx="126857" cy="115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577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0"/>
    </mc:Choice>
    <mc:Fallback xmlns="">
      <p:transition spd="slow" advTm="84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>
            <a:extLst>
              <a:ext uri="{FF2B5EF4-FFF2-40B4-BE49-F238E27FC236}">
                <a16:creationId xmlns:a16="http://schemas.microsoft.com/office/drawing/2014/main" id="{18466E60-3DB3-4CEC-8868-CF9DA1E7B8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2800" y="609600"/>
            <a:ext cx="10566400" cy="591968"/>
          </a:xfrm>
        </p:spPr>
        <p:txBody>
          <a:bodyPr/>
          <a:lstStyle/>
          <a:p>
            <a:r>
              <a:rPr lang="en-US" altLang="zh-CN" sz="3200" dirty="0">
                <a:solidFill>
                  <a:srgbClr val="FF0000"/>
                </a:solidFill>
              </a:rPr>
              <a:t>Creating a repository on GitHub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5DF0DE-78FD-DF48-A68F-8BA7AA347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3288" y="5008591"/>
            <a:ext cx="1808240" cy="944951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C5463FE-E806-E348-ABCD-75AB3475D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342" y="1192057"/>
            <a:ext cx="5424756" cy="48692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F7B342-12AA-AC44-9E7D-BBD12C31D5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2046" y="1222177"/>
            <a:ext cx="4957294" cy="10252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A7E556A-9FE9-FF45-88E9-FFDA094D4C69}"/>
              </a:ext>
            </a:extLst>
          </p:cNvPr>
          <p:cNvSpPr/>
          <p:nvPr/>
        </p:nvSpPr>
        <p:spPr bwMode="auto">
          <a:xfrm>
            <a:off x="10013208" y="1582018"/>
            <a:ext cx="1267332" cy="464438"/>
          </a:xfrm>
          <a:prstGeom prst="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342900" marR="0" indent="-342900" algn="ctr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endParaRPr kumimoji="0" lang="en-CN" sz="2000" b="0" i="0" u="none" strike="noStrike" cap="none" normalizeH="0" baseline="0">
              <a:ln>
                <a:noFill/>
              </a:ln>
              <a:solidFill>
                <a:srgbClr val="006699"/>
              </a:solidFill>
              <a:effectLst/>
              <a:latin typeface="Palatino Linotype" panose="0204050205050503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7E9DA3-EFD0-E94A-84D3-656616A2457A}"/>
              </a:ext>
            </a:extLst>
          </p:cNvPr>
          <p:cNvSpPr txBox="1"/>
          <p:nvPr/>
        </p:nvSpPr>
        <p:spPr>
          <a:xfrm>
            <a:off x="5962046" y="1011818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/>
              <a:t>step</a:t>
            </a:r>
            <a:r>
              <a:rPr lang="zh-CN" altLang="en-US" b="1" dirty="0"/>
              <a:t> </a:t>
            </a:r>
            <a:r>
              <a:rPr lang="en-US" altLang="zh-CN" b="1" dirty="0"/>
              <a:t>1</a:t>
            </a:r>
            <a:endParaRPr lang="en-C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9AD23A-CBE7-454C-A67D-AFFEF18219CA}"/>
              </a:ext>
            </a:extLst>
          </p:cNvPr>
          <p:cNvSpPr txBox="1"/>
          <p:nvPr/>
        </p:nvSpPr>
        <p:spPr>
          <a:xfrm>
            <a:off x="4137396" y="2046456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/>
              <a:t>step</a:t>
            </a:r>
            <a:r>
              <a:rPr lang="zh-CN" altLang="en-US" b="1" dirty="0"/>
              <a:t> </a:t>
            </a:r>
            <a:r>
              <a:rPr lang="en-US" altLang="zh-CN" b="1" dirty="0"/>
              <a:t>2</a:t>
            </a:r>
            <a:endParaRPr lang="en-CN" b="1" dirty="0"/>
          </a:p>
        </p:txBody>
      </p:sp>
    </p:spTree>
    <p:extLst>
      <p:ext uri="{BB962C8B-B14F-4D97-AF65-F5344CB8AC3E}">
        <p14:creationId xmlns:p14="http://schemas.microsoft.com/office/powerpoint/2010/main" val="91619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0"/>
    </mc:Choice>
    <mc:Fallback xmlns="">
      <p:transition spd="slow" advTm="84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>
            <a:extLst>
              <a:ext uri="{FF2B5EF4-FFF2-40B4-BE49-F238E27FC236}">
                <a16:creationId xmlns:a16="http://schemas.microsoft.com/office/drawing/2014/main" id="{18466E60-3DB3-4CEC-8868-CF9DA1E7B8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2800" y="609600"/>
            <a:ext cx="10566400" cy="591968"/>
          </a:xfrm>
        </p:spPr>
        <p:txBody>
          <a:bodyPr/>
          <a:lstStyle/>
          <a:p>
            <a:r>
              <a:rPr lang="en-US" altLang="zh-CN" sz="3200" dirty="0">
                <a:solidFill>
                  <a:srgbClr val="FF0000"/>
                </a:solidFill>
              </a:rPr>
              <a:t>The README file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5DF0DE-78FD-DF48-A68F-8BA7AA347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3288" y="5008591"/>
            <a:ext cx="1808240" cy="9449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D61D28-0752-DA4B-B171-546C4AFFA80F}"/>
              </a:ext>
            </a:extLst>
          </p:cNvPr>
          <p:cNvSpPr txBox="1"/>
          <p:nvPr/>
        </p:nvSpPr>
        <p:spPr>
          <a:xfrm>
            <a:off x="810346" y="1201568"/>
            <a:ext cx="108542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q"/>
              <a:defRPr/>
            </a:pPr>
            <a:r>
              <a:rPr lang="en-GB" sz="22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 README file is a text file that describes and launches a project. It comprises information that is frequently needed to grasp the scope of the project</a:t>
            </a:r>
            <a:endParaRPr lang="en-CN" sz="22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795C34E-35A0-274A-9A71-7E14C8142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928" y="1892840"/>
            <a:ext cx="3110724" cy="3999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F7FEDA-36EE-1C42-AF01-F67DD84E82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128"/>
          <a:stretch/>
        </p:blipFill>
        <p:spPr>
          <a:xfrm>
            <a:off x="975424" y="1971009"/>
            <a:ext cx="5351000" cy="3968848"/>
          </a:xfrm>
          <a:prstGeom prst="rect">
            <a:avLst/>
          </a:prstGeom>
        </p:spPr>
      </p:pic>
      <p:sp>
        <p:nvSpPr>
          <p:cNvPr id="14" name="Down Arrow 13">
            <a:extLst>
              <a:ext uri="{FF2B5EF4-FFF2-40B4-BE49-F238E27FC236}">
                <a16:creationId xmlns:a16="http://schemas.microsoft.com/office/drawing/2014/main" id="{0F39A859-8DAE-BD43-BA09-16738600888B}"/>
              </a:ext>
            </a:extLst>
          </p:cNvPr>
          <p:cNvSpPr/>
          <p:nvPr/>
        </p:nvSpPr>
        <p:spPr bwMode="auto">
          <a:xfrm rot="16200000">
            <a:off x="6543486" y="3418019"/>
            <a:ext cx="589309" cy="422444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342900" marR="0" indent="-342900" algn="ctr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endParaRPr kumimoji="0" lang="en-CN" sz="2000" b="0" i="0" u="none" strike="noStrike" cap="none" normalizeH="0" baseline="0">
              <a:ln>
                <a:noFill/>
              </a:ln>
              <a:solidFill>
                <a:srgbClr val="006699"/>
              </a:solidFill>
              <a:effectLst/>
              <a:latin typeface="Palatino Linotype" panose="0204050205050503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527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0"/>
    </mc:Choice>
    <mc:Fallback xmlns="">
      <p:transition spd="slow" advTm="84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>
            <a:extLst>
              <a:ext uri="{FF2B5EF4-FFF2-40B4-BE49-F238E27FC236}">
                <a16:creationId xmlns:a16="http://schemas.microsoft.com/office/drawing/2014/main" id="{18466E60-3DB3-4CEC-8868-CF9DA1E7B8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2800" y="609600"/>
            <a:ext cx="10566400" cy="591968"/>
          </a:xfrm>
        </p:spPr>
        <p:txBody>
          <a:bodyPr/>
          <a:lstStyle/>
          <a:p>
            <a:r>
              <a:rPr lang="en-US" altLang="zh-CN" sz="3200" dirty="0">
                <a:solidFill>
                  <a:srgbClr val="FF0000"/>
                </a:solidFill>
              </a:rPr>
              <a:t>Pull &amp; Push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operation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F8F8200-5695-4D59-A0EA-CFD5AF83163D}"/>
              </a:ext>
            </a:extLst>
          </p:cNvPr>
          <p:cNvCxnSpPr>
            <a:cxnSpLocks/>
          </p:cNvCxnSpPr>
          <p:nvPr/>
        </p:nvCxnSpPr>
        <p:spPr bwMode="auto">
          <a:xfrm>
            <a:off x="6364828" y="1198179"/>
            <a:ext cx="0" cy="4493268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1C79B53-C4EF-A041-8816-D05F223B1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91" y="1892840"/>
            <a:ext cx="5886208" cy="3484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5DF0DE-78FD-DF48-A68F-8BA7AA347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5380" y="5003541"/>
            <a:ext cx="1808240" cy="944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D6EA90-140D-9A43-94A6-718196AD5F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9830" y="2039294"/>
            <a:ext cx="3854650" cy="26954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17D3E9-E16A-DD4A-B52E-879931662A33}"/>
              </a:ext>
            </a:extLst>
          </p:cNvPr>
          <p:cNvSpPr txBox="1"/>
          <p:nvPr/>
        </p:nvSpPr>
        <p:spPr>
          <a:xfrm>
            <a:off x="6373299" y="1252300"/>
            <a:ext cx="51376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1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q"/>
              <a:defRPr/>
            </a:pPr>
            <a:r>
              <a:rPr lang="en-GB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GitHub Desktop brings better integration with your GitHub Pull Request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en-CN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86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0"/>
    </mc:Choice>
    <mc:Fallback xmlns="">
      <p:transition spd="slow" advTm="84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>
            <a:extLst>
              <a:ext uri="{FF2B5EF4-FFF2-40B4-BE49-F238E27FC236}">
                <a16:creationId xmlns:a16="http://schemas.microsoft.com/office/drawing/2014/main" id="{18466E60-3DB3-4CEC-8868-CF9DA1E7B8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2800" y="609600"/>
            <a:ext cx="10566400" cy="591968"/>
          </a:xfrm>
        </p:spPr>
        <p:txBody>
          <a:bodyPr/>
          <a:lstStyle/>
          <a:p>
            <a:r>
              <a:rPr lang="en-GB" sz="3200" dirty="0">
                <a:solidFill>
                  <a:srgbClr val="FF0000"/>
                </a:solidFill>
              </a:rPr>
              <a:t>Clone your fork project to local path</a:t>
            </a:r>
            <a:br>
              <a:rPr lang="en-GB" sz="32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</a:br>
            <a:br>
              <a:rPr lang="en-GB" sz="3200" dirty="0"/>
            </a:b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5DF0DE-78FD-DF48-A68F-8BA7AA347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3288" y="5008591"/>
            <a:ext cx="1808240" cy="9449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A0FF74-44FE-2C48-87E8-D7131AE22972}"/>
              </a:ext>
            </a:extLst>
          </p:cNvPr>
          <p:cNvSpPr txBox="1"/>
          <p:nvPr/>
        </p:nvSpPr>
        <p:spPr>
          <a:xfrm>
            <a:off x="812800" y="1201568"/>
            <a:ext cx="104293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br>
              <a:rPr lang="en-GB" dirty="0">
                <a:effectLst/>
              </a:rPr>
            </a:br>
            <a:endParaRPr lang="en-GB" dirty="0">
              <a:effectLst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EEE1CB-E5EE-864E-97DF-844365B92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568" y="1356278"/>
            <a:ext cx="4409543" cy="147770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2C3D2EB-86E5-0248-8BC3-9F4A6BA8AC9C}"/>
              </a:ext>
            </a:extLst>
          </p:cNvPr>
          <p:cNvSpPr/>
          <p:nvPr/>
        </p:nvSpPr>
        <p:spPr bwMode="auto">
          <a:xfrm>
            <a:off x="7062176" y="1962264"/>
            <a:ext cx="2387965" cy="54218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342900" marR="0" indent="-342900" algn="ctr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endParaRPr kumimoji="0" lang="en-CN" sz="2000" b="0" i="0" u="none" strike="noStrike" cap="none" normalizeH="0" baseline="0">
              <a:ln>
                <a:noFill/>
              </a:ln>
              <a:solidFill>
                <a:srgbClr val="006699"/>
              </a:solidFill>
              <a:effectLst/>
              <a:latin typeface="Palatino Linotype" panose="02040502050505030304" pitchFamily="18" charset="0"/>
              <a:ea typeface="宋体" panose="02010600030101010101" pitchFamily="2" charset="-122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0049C1-E706-E04D-96F1-FE36712ECB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3965" y="3511801"/>
            <a:ext cx="4291778" cy="2644429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5C0A8B07-928B-E549-BBBA-E87092F4E5A5}"/>
              </a:ext>
            </a:extLst>
          </p:cNvPr>
          <p:cNvSpPr/>
          <p:nvPr/>
        </p:nvSpPr>
        <p:spPr bwMode="auto">
          <a:xfrm>
            <a:off x="7666849" y="3182266"/>
            <a:ext cx="589309" cy="422444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342900" marR="0" indent="-342900" algn="ctr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endParaRPr kumimoji="0" lang="en-CN" sz="2000" b="0" i="0" u="none" strike="noStrike" cap="none" normalizeH="0" baseline="0">
              <a:ln>
                <a:noFill/>
              </a:ln>
              <a:solidFill>
                <a:srgbClr val="006699"/>
              </a:solidFill>
              <a:effectLst/>
              <a:latin typeface="Palatino Linotype" panose="02040502050505030304" pitchFamily="18" charset="0"/>
              <a:ea typeface="宋体" panose="02010600030101010101" pitchFamily="2" charset="-122"/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48073AB-01F0-224E-AFCB-6B63E0B30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34" y="1274529"/>
            <a:ext cx="4409543" cy="387855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D17571A-C508-D14C-8C71-2B3D0B3A5E1B}"/>
              </a:ext>
            </a:extLst>
          </p:cNvPr>
          <p:cNvCxnSpPr>
            <a:cxnSpLocks/>
          </p:cNvCxnSpPr>
          <p:nvPr/>
        </p:nvCxnSpPr>
        <p:spPr bwMode="auto">
          <a:xfrm>
            <a:off x="4444628" y="4126130"/>
            <a:ext cx="1579337" cy="707886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6801E84-D7FE-D04B-A6CD-1D0F395C8359}"/>
              </a:ext>
            </a:extLst>
          </p:cNvPr>
          <p:cNvSpPr txBox="1"/>
          <p:nvPr/>
        </p:nvSpPr>
        <p:spPr>
          <a:xfrm>
            <a:off x="10144902" y="1295848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/>
              <a:t>step</a:t>
            </a:r>
            <a:r>
              <a:rPr lang="zh-CN" altLang="en-US" b="1" dirty="0"/>
              <a:t> </a:t>
            </a:r>
            <a:r>
              <a:rPr lang="en-US" altLang="zh-CN" b="1" dirty="0"/>
              <a:t>1</a:t>
            </a:r>
            <a:endParaRPr lang="en-C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970A0C-6D82-174C-8884-AD2C2E66CEA3}"/>
              </a:ext>
            </a:extLst>
          </p:cNvPr>
          <p:cNvSpPr txBox="1"/>
          <p:nvPr/>
        </p:nvSpPr>
        <p:spPr>
          <a:xfrm>
            <a:off x="10381003" y="3860086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/>
              <a:t>step</a:t>
            </a:r>
            <a:r>
              <a:rPr lang="zh-CN" altLang="en-US" b="1" dirty="0"/>
              <a:t> </a:t>
            </a:r>
            <a:r>
              <a:rPr lang="en-US" altLang="zh-CN" b="1" dirty="0"/>
              <a:t>2</a:t>
            </a:r>
            <a:endParaRPr lang="en-CN" b="1" dirty="0"/>
          </a:p>
        </p:txBody>
      </p:sp>
    </p:spTree>
    <p:extLst>
      <p:ext uri="{BB962C8B-B14F-4D97-AF65-F5344CB8AC3E}">
        <p14:creationId xmlns:p14="http://schemas.microsoft.com/office/powerpoint/2010/main" val="187922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0"/>
    </mc:Choice>
    <mc:Fallback xmlns="">
      <p:transition spd="slow" advTm="84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>
            <a:extLst>
              <a:ext uri="{FF2B5EF4-FFF2-40B4-BE49-F238E27FC236}">
                <a16:creationId xmlns:a16="http://schemas.microsoft.com/office/drawing/2014/main" id="{18466E60-3DB3-4CEC-8868-CF9DA1E7B8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2800" y="609600"/>
            <a:ext cx="10566400" cy="591968"/>
          </a:xfrm>
        </p:spPr>
        <p:txBody>
          <a:bodyPr/>
          <a:lstStyle/>
          <a:p>
            <a:r>
              <a:rPr lang="en-GB" sz="3200" dirty="0">
                <a:solidFill>
                  <a:srgbClr val="FF0000"/>
                </a:solidFill>
              </a:rPr>
              <a:t>Commit your changes and push to GitHub</a:t>
            </a:r>
            <a:br>
              <a:rPr lang="en-GB" sz="3200" dirty="0">
                <a:solidFill>
                  <a:srgbClr val="FF0000"/>
                </a:solidFill>
              </a:rPr>
            </a:b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5DF0DE-78FD-DF48-A68F-8BA7AA347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5380" y="5003541"/>
            <a:ext cx="1808240" cy="944951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9BBE72A-30A5-BD4C-B589-5EB058DA6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308" y="1169594"/>
            <a:ext cx="6951124" cy="477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74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0"/>
    </mc:Choice>
    <mc:Fallback xmlns="">
      <p:transition spd="slow" advTm="840"/>
    </mc:Fallback>
  </mc:AlternateContent>
</p:sld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Edge">
  <a:themeElements>
    <a:clrScheme name="Edge 9">
      <a:dk1>
        <a:srgbClr val="000000"/>
      </a:dk1>
      <a:lt1>
        <a:srgbClr val="FFFFFF"/>
      </a:lt1>
      <a:dk2>
        <a:srgbClr val="003399"/>
      </a:dk2>
      <a:lt2>
        <a:srgbClr val="666699"/>
      </a:lt2>
      <a:accent1>
        <a:srgbClr val="009999"/>
      </a:accent1>
      <a:accent2>
        <a:srgbClr val="4C6D4E"/>
      </a:accent2>
      <a:accent3>
        <a:srgbClr val="FFFFFF"/>
      </a:accent3>
      <a:accent4>
        <a:srgbClr val="000000"/>
      </a:accent4>
      <a:accent5>
        <a:srgbClr val="AACACA"/>
      </a:accent5>
      <a:accent6>
        <a:srgbClr val="446246"/>
      </a:accent6>
      <a:hlink>
        <a:srgbClr val="4C6D80"/>
      </a:hlink>
      <a:folHlink>
        <a:srgbClr val="B2B2B2"/>
      </a:folHlink>
    </a:clrScheme>
    <a:fontScheme name="凸显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342900" marR="0" indent="-342900" algn="ctr" defTabSz="914400" rtl="0" eaLnBrk="0" fontAlgn="base" latinLnBrk="0" hangingPunct="0">
          <a:lnSpc>
            <a:spcPct val="200000"/>
          </a:lnSpc>
          <a:spcBef>
            <a:spcPct val="20000"/>
          </a:spcBef>
          <a:spcAft>
            <a:spcPct val="0"/>
          </a:spcAft>
          <a:buClr>
            <a:schemeClr val="accent1"/>
          </a:buClr>
          <a:buSzPct val="65000"/>
          <a:buFont typeface="Wingdings" panose="05000000000000000000" pitchFamily="2" charset="2"/>
          <a:buChar char="n"/>
          <a:defRPr kumimoji="0" lang="en-US" sz="2000" b="0" i="0" u="none" strike="noStrike" cap="none" normalizeH="0" baseline="0" smtClean="0">
            <a:ln>
              <a:noFill/>
            </a:ln>
            <a:solidFill>
              <a:srgbClr val="006699"/>
            </a:solidFill>
            <a:effectLst/>
            <a:latin typeface="Palatino Linotype" panose="0204050205050503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342900" marR="0" indent="-342900" algn="ctr" defTabSz="914400" rtl="0" eaLnBrk="0" fontAlgn="base" latinLnBrk="0" hangingPunct="0">
          <a:lnSpc>
            <a:spcPct val="200000"/>
          </a:lnSpc>
          <a:spcBef>
            <a:spcPct val="20000"/>
          </a:spcBef>
          <a:spcAft>
            <a:spcPct val="0"/>
          </a:spcAft>
          <a:buClr>
            <a:schemeClr val="accent1"/>
          </a:buClr>
          <a:buSzPct val="65000"/>
          <a:buFont typeface="Wingdings" panose="05000000000000000000" pitchFamily="2" charset="2"/>
          <a:buChar char="n"/>
          <a:defRPr kumimoji="0" lang="en-US" sz="2000" b="0" i="0" u="none" strike="noStrike" cap="none" normalizeH="0" baseline="0" smtClean="0">
            <a:ln>
              <a:noFill/>
            </a:ln>
            <a:solidFill>
              <a:srgbClr val="006699"/>
            </a:solidFill>
            <a:effectLst/>
            <a:latin typeface="Palatino Linotype" panose="0204050205050503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4311</TotalTime>
  <Words>311</Words>
  <Application>Microsoft Macintosh PowerPoint</Application>
  <PresentationFormat>Widescreen</PresentationFormat>
  <Paragraphs>75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Bookman Old Style</vt:lpstr>
      <vt:lpstr>Calibri</vt:lpstr>
      <vt:lpstr>Palatino Linotype</vt:lpstr>
      <vt:lpstr>Tahoma</vt:lpstr>
      <vt:lpstr>Times New Roman</vt:lpstr>
      <vt:lpstr>Wingdings</vt:lpstr>
      <vt:lpstr>1_自定义设计方案</vt:lpstr>
      <vt:lpstr>自定义设计方案</vt:lpstr>
      <vt:lpstr>1_Edge</vt:lpstr>
      <vt:lpstr>PowerPoint Presentation</vt:lpstr>
      <vt:lpstr>Outline</vt:lpstr>
      <vt:lpstr>PowerPoint Presentation</vt:lpstr>
      <vt:lpstr>What is GitHub?</vt:lpstr>
      <vt:lpstr>Creating a repository on GitHub</vt:lpstr>
      <vt:lpstr>The README file</vt:lpstr>
      <vt:lpstr>Pull &amp; Push operation</vt:lpstr>
      <vt:lpstr>Clone your fork project to local path  </vt:lpstr>
      <vt:lpstr>Commit your changes and push to GitHub </vt:lpstr>
      <vt:lpstr>Gitignore operation</vt:lpstr>
      <vt:lpstr>Pull the latest changes from upstream into your local repository </vt:lpstr>
      <vt:lpstr>Fork a project repository </vt:lpstr>
      <vt:lpstr>Clone your fork project to local path  </vt:lpstr>
      <vt:lpstr>Collaboration </vt:lpstr>
      <vt:lpstr>Portfolio showcasing: A GitHub account is a résumé</vt:lpstr>
      <vt:lpstr>PowerPoint Presentation</vt:lpstr>
    </vt:vector>
  </TitlesOfParts>
  <Company>MIT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xiaoyan</dc:creator>
  <cp:lastModifiedBy>Zheng Liu</cp:lastModifiedBy>
  <cp:revision>3727</cp:revision>
  <cp:lastPrinted>2018-12-12T08:07:56Z</cp:lastPrinted>
  <dcterms:created xsi:type="dcterms:W3CDTF">2007-03-10T12:10:29Z</dcterms:created>
  <dcterms:modified xsi:type="dcterms:W3CDTF">2022-10-09T08:04:47Z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TC010689871033</vt:lpwstr>
  </property>
  <property fmtid="{D5CDD505-2E9C-101B-9397-08002B2CF9AE}" pid="3" name="KSOProductBuildVer">
    <vt:lpwstr>2052-11.1.0.9584</vt:lpwstr>
  </property>
</Properties>
</file>